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61" r:id="rId4"/>
    <p:sldId id="262" r:id="rId5"/>
    <p:sldId id="283" r:id="rId6"/>
    <p:sldId id="277" r:id="rId7"/>
    <p:sldId id="264" r:id="rId8"/>
    <p:sldId id="267" r:id="rId9"/>
    <p:sldId id="273" r:id="rId10"/>
    <p:sldId id="275" r:id="rId11"/>
    <p:sldId id="274" r:id="rId12"/>
    <p:sldId id="278" r:id="rId13"/>
    <p:sldId id="286" r:id="rId14"/>
    <p:sldId id="287" r:id="rId15"/>
    <p:sldId id="288" r:id="rId16"/>
    <p:sldId id="289" r:id="rId17"/>
    <p:sldId id="290" r:id="rId18"/>
    <p:sldId id="292" r:id="rId19"/>
    <p:sldId id="293" r:id="rId20"/>
    <p:sldId id="294" r:id="rId21"/>
    <p:sldId id="291" r:id="rId22"/>
    <p:sldId id="279" r:id="rId23"/>
    <p:sldId id="284" r:id="rId24"/>
  </p:sldIdLst>
  <p:sldSz cx="12192000" cy="6858000"/>
  <p:notesSz cx="6858000" cy="9144000"/>
  <p:embeddedFontLst>
    <p:embeddedFont>
      <p:font typeface="맑은 고딕" panose="020B0503020000020004" pitchFamily="34" charset="-127"/>
      <p:regular r:id="rId25"/>
      <p:bold r:id="rId26"/>
    </p:embeddedFont>
    <p:embeddedFont>
      <p:font typeface="Abadi" panose="020B0604020104020204" pitchFamily="34" charset="0"/>
      <p:regular r:id="rId27"/>
    </p:embeddedFont>
    <p:embeddedFont>
      <p:font typeface="BM HANNA Pro OTF" panose="020B0600000101010101" pitchFamily="34" charset="-127"/>
      <p:regular r:id="rId28"/>
    </p:embeddedFont>
    <p:embeddedFont>
      <p:font typeface="Georgia Pro" panose="02040502050405020303" pitchFamily="18" charset="0"/>
      <p:regular r:id="rId29"/>
      <p:bold r:id="rId30"/>
      <p:italic r:id="rId31"/>
      <p:boldItalic r:id="rId32"/>
    </p:embeddedFont>
    <p:embeddedFont>
      <p:font typeface="twaysky" panose="02000300000000000000" pitchFamily="2" charset="-127"/>
      <p:regular r:id="rId33"/>
    </p:embeddedFont>
    <p:embeddedFont>
      <p:font typeface="Yellowtail" panose="02000503000000000000" pitchFamily="2" charset="0"/>
      <p:regular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A4A4A4"/>
    <a:srgbClr val="D1CECE"/>
    <a:srgbClr val="180E0F"/>
    <a:srgbClr val="FF8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4884E9-A70A-E649-B018-0EA16F28139E}" v="27" dt="2022-04-24T08:44:53.9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27" autoAdjust="0"/>
    <p:restoredTop sz="94660"/>
  </p:normalViewPr>
  <p:slideViewPr>
    <p:cSldViewPr snapToGrid="0">
      <p:cViewPr>
        <p:scale>
          <a:sx n="145" d="100"/>
          <a:sy n="145" d="100"/>
        </p:scale>
        <p:origin x="520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141587-FA7A-4651-BA9C-ED9E3DA392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397891-BF28-4F65-BE93-F306C4ACE6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2FDA1D-C274-4E76-8019-5DFE87A33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A71B9-2606-4AF4-BD60-0CA166D00E3A}" type="datetimeFigureOut">
              <a:rPr lang="ko-KR" altLang="en-US" smtClean="0"/>
              <a:t>2022. 4. 24.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ED1E5E-C352-44F6-A65C-1345A46CC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0B1B7A-C341-4E7C-B4E6-44B6CCD60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FA1FD-3F1B-44C9-9A4A-9DBAA11CBD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794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BA6AD-A1FE-4DCE-B293-65585F599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4E811-47CA-42B4-8C22-5B95007AA4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8FB4E7-BC5B-414F-831C-A23DAEC95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A71B9-2606-4AF4-BD60-0CA166D00E3A}" type="datetimeFigureOut">
              <a:rPr lang="ko-KR" altLang="en-US" smtClean="0"/>
              <a:t>2022. 4. 24.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3DD061-5D46-4249-9818-60559E448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0AE538-7993-4C14-9326-7D60F348B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FA1FD-3F1B-44C9-9A4A-9DBAA11CBD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912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BACAA1-7618-427D-A551-30492335E9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325F3E-A421-49CA-8A2E-996631E92C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47E22A-E344-42BC-AA84-9276A4F21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A71B9-2606-4AF4-BD60-0CA166D00E3A}" type="datetimeFigureOut">
              <a:rPr lang="ko-KR" altLang="en-US" smtClean="0"/>
              <a:t>2022. 4. 24.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B9D341-0BFC-4970-9899-368A32CD8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9E6893-8939-4913-B4B6-2DC1F01E3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FA1FD-3F1B-44C9-9A4A-9DBAA11CBD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281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44378F-B39C-420F-AB99-C4AB31995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F24247-6939-4C9B-A4AE-2D587DD04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76CA76-3C1B-4290-ADC7-826EE6D86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A71B9-2606-4AF4-BD60-0CA166D00E3A}" type="datetimeFigureOut">
              <a:rPr lang="ko-KR" altLang="en-US" smtClean="0"/>
              <a:t>2022. 4. 24.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A1DA26-F52B-42E0-9812-5595D6BFD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BD5A60-F184-47E3-9E17-7FCC57E9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FA1FD-3F1B-44C9-9A4A-9DBAA11CBD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257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300C7-40F4-4E3B-9AAF-981A4FB09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366999-35C8-4307-B4DB-704234F1A9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E59632-E23D-41BD-B4A9-DF71952A0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A71B9-2606-4AF4-BD60-0CA166D00E3A}" type="datetimeFigureOut">
              <a:rPr lang="ko-KR" altLang="en-US" smtClean="0"/>
              <a:t>2022. 4. 24.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A4E92B-0B10-4BFC-923E-8D480EB72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C21DE6-9EEB-4905-A1C6-2408054A7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FA1FD-3F1B-44C9-9A4A-9DBAA11CBD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838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80A31-DEBA-468B-8930-6DE2D8AFB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08CB3A-61AC-4778-86DE-0EE08D0AEE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8E95AE-4933-43FF-9B24-2ED7857BA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606027-6FCF-48FC-8A24-FEE1576D2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A71B9-2606-4AF4-BD60-0CA166D00E3A}" type="datetimeFigureOut">
              <a:rPr lang="ko-KR" altLang="en-US" smtClean="0"/>
              <a:t>2022. 4. 24.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609FF8-651F-4BCB-BBE1-49DAE1C98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F162C2-99D1-4FC4-8EB4-495369838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FA1FD-3F1B-44C9-9A4A-9DBAA11CBD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276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E67FDC-97D5-4256-9BF2-AC4751CFE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573855-62DF-4A3E-8AC2-BD4A20874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205259-9AB7-428C-8729-E73DD045F6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3793C0-4350-4DFB-9FE6-203BAB62B7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BF09A5E-1D87-4874-9FE9-267E8AA4FA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79200FD-8CD0-4CEB-82B7-B5C2D3A02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A71B9-2606-4AF4-BD60-0CA166D00E3A}" type="datetimeFigureOut">
              <a:rPr lang="ko-KR" altLang="en-US" smtClean="0"/>
              <a:t>2022. 4. 24.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455F699-669E-49E5-93EC-A6508A9DB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F4FD42D-AB3C-4D3D-8E11-05137A4C6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FA1FD-3F1B-44C9-9A4A-9DBAA11CBD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319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B5FB20-CA7B-4BD0-A7F9-F4434BF23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6290F4-9C2E-4B79-BA91-BE826877E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A71B9-2606-4AF4-BD60-0CA166D00E3A}" type="datetimeFigureOut">
              <a:rPr lang="ko-KR" altLang="en-US" smtClean="0"/>
              <a:t>2022. 4. 24.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75AF50E-A743-4B99-9FD1-13687EA7E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287841E-824B-4471-A73B-FEE84AF9C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FA1FD-3F1B-44C9-9A4A-9DBAA11CBD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755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9AE93B0-94F1-4E1F-8A7F-A80802BBD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A71B9-2606-4AF4-BD60-0CA166D00E3A}" type="datetimeFigureOut">
              <a:rPr lang="ko-KR" altLang="en-US" smtClean="0"/>
              <a:t>2022. 4. 24.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547B8D6-0D8C-460C-8963-C47BBFA5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A28183-57BA-4BB4-984D-BD2335ECD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FA1FD-3F1B-44C9-9A4A-9DBAA11CBD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667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CE8BFF-33A0-4E8A-890B-4F9F1D8D6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6B0ED9-7A92-483D-90AC-A5FA573B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DF933E-916A-421C-ABC1-CF726D3009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93218A-AA06-4E97-BFFF-5FAFA2350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A71B9-2606-4AF4-BD60-0CA166D00E3A}" type="datetimeFigureOut">
              <a:rPr lang="ko-KR" altLang="en-US" smtClean="0"/>
              <a:t>2022. 4. 24.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A1B061-A857-416F-A33F-6A723E12E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A1C04A-6482-4639-8035-24FC08A37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FA1FD-3F1B-44C9-9A4A-9DBAA11CBD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578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5BDCF-F232-4DE3-AA62-9714D292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E15C5CB-891C-4E5F-80FF-E33070CDBF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C4D10B-4700-4BBC-82D8-0D4806B63D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2422FE-B85C-4888-9879-B0438D463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A71B9-2606-4AF4-BD60-0CA166D00E3A}" type="datetimeFigureOut">
              <a:rPr lang="ko-KR" altLang="en-US" smtClean="0"/>
              <a:t>2022. 4. 24.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AF2553-8AC0-4349-B2B1-3070B51D8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CE339F-D44E-44D0-92F5-38F20B0EE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FA1FD-3F1B-44C9-9A4A-9DBAA11CBD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94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23F6338-FAD9-40A3-A66A-B90C7EE3B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14D26F-50E4-44BA-A75B-D5659C17C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CB46F8-5AE3-45AE-B6F8-A78D65416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A71B9-2606-4AF4-BD60-0CA166D00E3A}" type="datetimeFigureOut">
              <a:rPr lang="ko-KR" altLang="en-US" smtClean="0"/>
              <a:t>2022. 4. 24.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D28750-F947-4662-8AAE-A7F0D79575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E8034C-8DD0-4630-AC54-815396E977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1FA1FD-3F1B-44C9-9A4A-9DBAA11CBD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495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hdphoto" Target="../media/hdphoto1.wdp"/><Relationship Id="rId7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microsoft.com/office/2007/relationships/hdphoto" Target="../media/hdphoto1.wdp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2.png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D0961A4-8FE2-4A31-B649-5EEF39F34EB2}"/>
              </a:ext>
            </a:extLst>
          </p:cNvPr>
          <p:cNvSpPr/>
          <p:nvPr/>
        </p:nvSpPr>
        <p:spPr>
          <a:xfrm>
            <a:off x="322118" y="1930400"/>
            <a:ext cx="4711700" cy="4520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사람, 군중이(가) 표시된 사진&#10;&#10;자동 생성된 설명">
            <a:extLst>
              <a:ext uri="{FF2B5EF4-FFF2-40B4-BE49-F238E27FC236}">
                <a16:creationId xmlns:a16="http://schemas.microsoft.com/office/drawing/2014/main" id="{42088805-61C9-40A4-9F9E-D7E9F3CB4B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7" b="87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16EB4AF-52C1-439A-8D48-F2F01EB644E7}"/>
              </a:ext>
            </a:extLst>
          </p:cNvPr>
          <p:cNvSpPr/>
          <p:nvPr/>
        </p:nvSpPr>
        <p:spPr>
          <a:xfrm>
            <a:off x="0" y="10633"/>
            <a:ext cx="92075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B32D2F-C241-4128-BF50-9B544E7F31A3}"/>
              </a:ext>
            </a:extLst>
          </p:cNvPr>
          <p:cNvSpPr txBox="1"/>
          <p:nvPr/>
        </p:nvSpPr>
        <p:spPr>
          <a:xfrm>
            <a:off x="423718" y="2516272"/>
            <a:ext cx="493221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Georgia Pro" panose="02040502050405020303" pitchFamily="18" charset="0"/>
                <a:ea typeface="HY헤드라인M" panose="02030600000101010101" pitchFamily="18" charset="-127"/>
                <a:cs typeface="Mongolian Baiti" panose="03000500000000000000" pitchFamily="66" charset="0"/>
              </a:rPr>
              <a:t>MOVIE &amp; </a:t>
            </a:r>
            <a:r>
              <a:rPr lang="en-US" altLang="ko-KR" sz="5400" b="1" dirty="0">
                <a:solidFill>
                  <a:schemeClr val="bg1">
                    <a:lumMod val="95000"/>
                  </a:schemeClr>
                </a:solidFill>
                <a:latin typeface="Georgia Pro" panose="02040502050405020303" pitchFamily="18" charset="0"/>
                <a:ea typeface="HY헤드라인M" panose="02030600000101010101" pitchFamily="18" charset="-127"/>
                <a:cs typeface="Mongolian Baiti" panose="03000500000000000000" pitchFamily="66" charset="0"/>
              </a:rPr>
              <a:t>TICKETING</a:t>
            </a:r>
          </a:p>
          <a:p>
            <a:r>
              <a:rPr lang="en-US" altLang="ko-KR" sz="8000" b="1" dirty="0">
                <a:ln w="3175">
                  <a:solidFill>
                    <a:schemeClr val="bg1"/>
                  </a:solidFill>
                </a:ln>
                <a:solidFill>
                  <a:srgbClr val="C00000"/>
                </a:solidFill>
                <a:effectLst>
                  <a:reflection stA="18000" endPos="65000" dist="50800" dir="5400000" sy="-100000" algn="bl" rotWithShape="0"/>
                </a:effectLst>
                <a:latin typeface="Georgia Pro" panose="02040502050405020303" pitchFamily="18" charset="0"/>
                <a:ea typeface="HY헤드라인M" panose="02030600000101010101" pitchFamily="18" charset="-127"/>
                <a:cs typeface="Mongolian Baiti" panose="03000500000000000000" pitchFamily="66" charset="0"/>
              </a:rPr>
              <a:t>CGBOX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E9B392-F7B0-4133-B5F3-49EDDA73CA15}"/>
              </a:ext>
            </a:extLst>
          </p:cNvPr>
          <p:cNvSpPr txBox="1"/>
          <p:nvPr/>
        </p:nvSpPr>
        <p:spPr>
          <a:xfrm>
            <a:off x="423718" y="1993052"/>
            <a:ext cx="4186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badi" panose="020B0604020202020204" pitchFamily="34" charset="0"/>
                <a:ea typeface="UD Digi Kyokasho NP-B" panose="02020700000000000000" pitchFamily="18" charset="-128"/>
              </a:rPr>
              <a:t>Lorem ipsum </a:t>
            </a:r>
            <a:r>
              <a:rPr lang="en-US" altLang="ko-KR" sz="1400" dirty="0" err="1">
                <a:solidFill>
                  <a:schemeClr val="bg1"/>
                </a:solidFill>
                <a:latin typeface="Abadi" panose="020B0604020202020204" pitchFamily="34" charset="0"/>
                <a:ea typeface="UD Digi Kyokasho NP-B" panose="02020700000000000000" pitchFamily="18" charset="-128"/>
              </a:rPr>
              <a:t>colot</a:t>
            </a:r>
            <a:r>
              <a:rPr lang="en-US" altLang="ko-KR" sz="1400" dirty="0">
                <a:solidFill>
                  <a:schemeClr val="bg1"/>
                </a:solidFill>
                <a:latin typeface="Abadi" panose="020B0604020202020204" pitchFamily="34" charset="0"/>
                <a:ea typeface="UD Digi Kyokasho NP-B" panose="02020700000000000000" pitchFamily="18" charset="-128"/>
              </a:rPr>
              <a:t> sit </a:t>
            </a:r>
            <a:r>
              <a:rPr lang="en-US" altLang="ko-KR" sz="1400" dirty="0" err="1">
                <a:solidFill>
                  <a:schemeClr val="bg1"/>
                </a:solidFill>
                <a:latin typeface="Abadi" panose="020B0604020202020204" pitchFamily="34" charset="0"/>
                <a:ea typeface="UD Digi Kyokasho NP-B" panose="02020700000000000000" pitchFamily="18" charset="-128"/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  <a:latin typeface="Abadi" panose="020B0604020202020204" pitchFamily="34" charset="0"/>
                <a:ea typeface="UD Digi Kyokasho NP-B" panose="02020700000000000000" pitchFamily="18" charset="-128"/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  <a:latin typeface="Abadi" panose="020B0604020202020204" pitchFamily="34" charset="0"/>
                <a:ea typeface="UD Digi Kyokasho NP-B" panose="02020700000000000000" pitchFamily="18" charset="-128"/>
              </a:rPr>
              <a:t>venliam</a:t>
            </a:r>
            <a:endParaRPr lang="en-US" altLang="ko-KR" sz="1400" dirty="0">
              <a:solidFill>
                <a:schemeClr val="bg1"/>
              </a:solidFill>
              <a:latin typeface="Abadi" panose="020B0604020202020204" pitchFamily="34" charset="0"/>
              <a:ea typeface="UD Digi Kyokasho NP-B" panose="02020700000000000000" pitchFamily="18" charset="-128"/>
            </a:endParaRPr>
          </a:p>
          <a:p>
            <a:r>
              <a:rPr lang="en-US" altLang="ko-KR" sz="1400" dirty="0" err="1">
                <a:solidFill>
                  <a:schemeClr val="bg1"/>
                </a:solidFill>
                <a:latin typeface="Abadi" panose="020B0604020202020204" pitchFamily="34" charset="0"/>
                <a:ea typeface="UD Digi Kyokasho NP-B" panose="02020700000000000000" pitchFamily="18" charset="-128"/>
              </a:rPr>
              <a:t>Laboramus</a:t>
            </a:r>
            <a:r>
              <a:rPr lang="en-US" altLang="ko-KR" sz="1400" dirty="0">
                <a:solidFill>
                  <a:schemeClr val="bg1"/>
                </a:solidFill>
                <a:latin typeface="Abadi" panose="020B0604020202020204" pitchFamily="34" charset="0"/>
                <a:ea typeface="UD Digi Kyokasho NP-B" panose="02020700000000000000" pitchFamily="18" charset="-128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latin typeface="Abadi" panose="020B0604020202020204" pitchFamily="34" charset="0"/>
                <a:ea typeface="UD Digi Kyokasho NP-B" panose="02020700000000000000" pitchFamily="18" charset="-128"/>
              </a:rPr>
              <a:t>nec</a:t>
            </a:r>
            <a:r>
              <a:rPr lang="en-US" altLang="ko-KR" sz="1400" dirty="0">
                <a:solidFill>
                  <a:schemeClr val="bg1"/>
                </a:solidFill>
                <a:latin typeface="Abadi" panose="020B0604020202020204" pitchFamily="34" charset="0"/>
                <a:ea typeface="UD Digi Kyokasho NP-B" panose="02020700000000000000" pitchFamily="18" charset="-128"/>
              </a:rPr>
              <a:t> ad, ex.</a:t>
            </a:r>
            <a:endParaRPr lang="ko-KR" altLang="en-US" sz="14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02DDF9-112D-4226-9049-2120E9EFCD45}"/>
              </a:ext>
            </a:extLst>
          </p:cNvPr>
          <p:cNvSpPr txBox="1"/>
          <p:nvPr/>
        </p:nvSpPr>
        <p:spPr>
          <a:xfrm>
            <a:off x="561942" y="5383456"/>
            <a:ext cx="3288080" cy="93487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twaysky" panose="02000300000000000000" pitchFamily="2" charset="-127"/>
                <a:ea typeface="twaysky" panose="02000300000000000000" pitchFamily="2" charset="-127"/>
              </a:rPr>
              <a:t>Team </a:t>
            </a:r>
            <a:r>
              <a:rPr lang="ko-KR" altLang="en-US" sz="2000" dirty="0">
                <a:solidFill>
                  <a:schemeClr val="bg1"/>
                </a:solidFill>
                <a:latin typeface="twaysky" panose="02000300000000000000" pitchFamily="2" charset="-127"/>
                <a:ea typeface="twaysky" panose="02000300000000000000" pitchFamily="2" charset="-127"/>
              </a:rPr>
              <a:t>영화표사조</a:t>
            </a:r>
            <a:endParaRPr lang="en-US" altLang="ko-KR" sz="2000" dirty="0">
              <a:solidFill>
                <a:schemeClr val="bg1"/>
              </a:solidFill>
              <a:latin typeface="twaysky" panose="02000300000000000000" pitchFamily="2" charset="-127"/>
              <a:ea typeface="twaysky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twaysky" panose="02000300000000000000" pitchFamily="2" charset="-127"/>
                <a:ea typeface="twaysky" panose="02000300000000000000" pitchFamily="2" charset="-127"/>
              </a:rPr>
              <a:t>중급프로젝트 착수발표자료</a:t>
            </a:r>
            <a:endParaRPr lang="en-US" altLang="ko-KR" dirty="0">
              <a:solidFill>
                <a:schemeClr val="bg1"/>
              </a:solidFill>
              <a:latin typeface="twaysky" panose="02000300000000000000" pitchFamily="2" charset="-127"/>
              <a:ea typeface="twaysky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101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rgbClr val="F2F2F2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그림 23" descr="사람, 군중이(가) 표시된 사진&#10;&#10;자동 생성된 설명">
            <a:extLst>
              <a:ext uri="{FF2B5EF4-FFF2-40B4-BE49-F238E27FC236}">
                <a16:creationId xmlns:a16="http://schemas.microsoft.com/office/drawing/2014/main" id="{C9E3E8DC-71C1-CC74-4D1D-C48F65650B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47" b="8743"/>
          <a:stretch/>
        </p:blipFill>
        <p:spPr>
          <a:xfrm>
            <a:off x="-3051" y="0"/>
            <a:ext cx="12192000" cy="6858000"/>
          </a:xfrm>
          <a:prstGeom prst="rect">
            <a:avLst/>
          </a:prstGeom>
        </p:spPr>
      </p:pic>
      <p:sp>
        <p:nvSpPr>
          <p:cNvPr id="59" name="평행 사변형[P] 58">
            <a:extLst>
              <a:ext uri="{FF2B5EF4-FFF2-40B4-BE49-F238E27FC236}">
                <a16:creationId xmlns:a16="http://schemas.microsoft.com/office/drawing/2014/main" id="{404B6F62-7A56-7E33-D9D3-FEC66DBA63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91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DFCE9-BC2C-7008-9975-DDBCE21EF881}"/>
              </a:ext>
            </a:extLst>
          </p:cNvPr>
          <p:cNvSpPr txBox="1"/>
          <p:nvPr/>
        </p:nvSpPr>
        <p:spPr>
          <a:xfrm>
            <a:off x="709327" y="1009854"/>
            <a:ext cx="449317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b="1" i="1" dirty="0">
                <a:ln w="28575">
                  <a:noFill/>
                </a:ln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4)</a:t>
            </a:r>
            <a:r>
              <a:rPr lang="ko-KR" altLang="en-US" b="1" i="1" dirty="0">
                <a:ln w="28575">
                  <a:noFill/>
                </a:ln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 테이블정의서</a:t>
            </a:r>
            <a:endParaRPr lang="en-US" altLang="ko-KR" b="1" dirty="0">
              <a:ln w="28575">
                <a:noFill/>
              </a:ln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DA471B60-01D0-F4CA-1793-94C88B3DD0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" t="20621" r="60400" b="12049"/>
          <a:stretch/>
        </p:blipFill>
        <p:spPr>
          <a:xfrm>
            <a:off x="779731" y="1514124"/>
            <a:ext cx="2362059" cy="2679807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0C858A52-14CB-C138-2867-28BA0B7EFE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" t="43355" r="60401" b="6783"/>
          <a:stretch/>
        </p:blipFill>
        <p:spPr>
          <a:xfrm>
            <a:off x="779731" y="4351596"/>
            <a:ext cx="2362059" cy="1984559"/>
          </a:xfrm>
          <a:prstGeom prst="rect">
            <a:avLst/>
          </a:prstGeom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FC8EA624-BF71-626D-F338-6E8BC68B71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" t="35546" r="60400" b="10008"/>
          <a:stretch/>
        </p:blipFill>
        <p:spPr>
          <a:xfrm>
            <a:off x="3304213" y="1514125"/>
            <a:ext cx="2719813" cy="2495168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87362C70-158E-D9C3-77B3-BAC70F587F9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" t="21624" r="60727" b="11192"/>
          <a:stretch/>
        </p:blipFill>
        <p:spPr>
          <a:xfrm>
            <a:off x="6191149" y="1514124"/>
            <a:ext cx="2167071" cy="249516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364830D-FE02-B7C5-39FD-3EBD5C56211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" t="22078" r="60648" b="10458"/>
          <a:stretch/>
        </p:blipFill>
        <p:spPr>
          <a:xfrm>
            <a:off x="8522504" y="1514124"/>
            <a:ext cx="2332335" cy="2679807"/>
          </a:xfrm>
          <a:prstGeom prst="rect">
            <a:avLst/>
          </a:prstGeom>
        </p:spPr>
      </p:pic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F5EE68EC-71AC-CAD1-A913-54B6431177E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" t="21477" r="60648" b="22078"/>
          <a:stretch/>
        </p:blipFill>
        <p:spPr>
          <a:xfrm>
            <a:off x="3500301" y="4094031"/>
            <a:ext cx="2332335" cy="2242124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27F5FC9D-E8E6-D99F-411E-01540C655AA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" t="27112" r="60708" b="26497"/>
          <a:stretch/>
        </p:blipFill>
        <p:spPr>
          <a:xfrm>
            <a:off x="6191147" y="4094031"/>
            <a:ext cx="2238775" cy="17688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A44D55D-5080-CB4E-4A78-3346EDAEF2F0}"/>
              </a:ext>
            </a:extLst>
          </p:cNvPr>
          <p:cNvSpPr txBox="1"/>
          <p:nvPr/>
        </p:nvSpPr>
        <p:spPr>
          <a:xfrm>
            <a:off x="1493481" y="-17502"/>
            <a:ext cx="9198935" cy="15316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/>
            <a:r>
              <a:rPr lang="en-US" altLang="ko-KR" sz="4800" b="1" kern="1200" dirty="0">
                <a:ln w="28575">
                  <a:noFill/>
                </a:ln>
                <a:solidFill>
                  <a:schemeClr val="tx1"/>
                </a:solidFill>
                <a:latin typeface="Yellowtail" panose="02000503000000000000" pitchFamily="2" charset="0"/>
                <a:ea typeface="+mj-ea"/>
                <a:cs typeface="+mj-cs"/>
              </a:rPr>
              <a:t> 03</a:t>
            </a:r>
            <a:r>
              <a:rPr lang="ko-KR" altLang="en-US" sz="4800" b="1" kern="1200" dirty="0">
                <a:ln w="28575">
                  <a:noFill/>
                </a:ln>
                <a:solidFill>
                  <a:schemeClr val="tx1"/>
                </a:solidFill>
                <a:latin typeface="Yellowtail" panose="02000503000000000000" pitchFamily="2" charset="0"/>
                <a:ea typeface="+mj-ea"/>
                <a:cs typeface="+mj-cs"/>
              </a:rPr>
              <a:t> </a:t>
            </a:r>
            <a:r>
              <a:rPr lang="en-US" altLang="ko-KR" sz="4800" b="1" dirty="0">
                <a:ln w="28575">
                  <a:noFill/>
                </a:ln>
                <a:latin typeface="Yellowtail" panose="02000503000000000000" pitchFamily="2" charset="0"/>
                <a:ea typeface="+mj-ea"/>
                <a:cs typeface="+mj-cs"/>
              </a:rPr>
              <a:t>Analysis and design</a:t>
            </a:r>
            <a:endParaRPr lang="en-US" altLang="ko-KR" sz="4800" b="1" kern="1200" dirty="0">
              <a:ln w="28575">
                <a:noFill/>
              </a:ln>
              <a:latin typeface="Yellowtail" panose="02000503000000000000" pitchFamily="2" charset="0"/>
              <a:ea typeface="Toppan Bunkyu Midashi Gothic Ex" panose="020B0900000000000000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79066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rgbClr val="F2F2F2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그림 23" descr="사람, 군중이(가) 표시된 사진&#10;&#10;자동 생성된 설명">
            <a:extLst>
              <a:ext uri="{FF2B5EF4-FFF2-40B4-BE49-F238E27FC236}">
                <a16:creationId xmlns:a16="http://schemas.microsoft.com/office/drawing/2014/main" id="{C9E3E8DC-71C1-CC74-4D1D-C48F65650B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47" b="8743"/>
          <a:stretch/>
        </p:blipFill>
        <p:spPr>
          <a:xfrm>
            <a:off x="-3051" y="0"/>
            <a:ext cx="12192000" cy="6858000"/>
          </a:xfrm>
          <a:prstGeom prst="rect">
            <a:avLst/>
          </a:prstGeom>
        </p:spPr>
      </p:pic>
      <p:sp>
        <p:nvSpPr>
          <p:cNvPr id="59" name="평행 사변형[P] 58">
            <a:extLst>
              <a:ext uri="{FF2B5EF4-FFF2-40B4-BE49-F238E27FC236}">
                <a16:creationId xmlns:a16="http://schemas.microsoft.com/office/drawing/2014/main" id="{404B6F62-7A56-7E33-D9D3-FEC66DBA63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91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DFCE9-BC2C-7008-9975-DDBCE21EF881}"/>
              </a:ext>
            </a:extLst>
          </p:cNvPr>
          <p:cNvSpPr txBox="1"/>
          <p:nvPr/>
        </p:nvSpPr>
        <p:spPr>
          <a:xfrm>
            <a:off x="709327" y="1009854"/>
            <a:ext cx="449317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b="1" i="1" dirty="0">
                <a:ln w="28575">
                  <a:noFill/>
                </a:ln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5)</a:t>
            </a:r>
            <a:r>
              <a:rPr lang="ko-KR" altLang="en-US" b="1" i="1" dirty="0">
                <a:ln w="28575">
                  <a:noFill/>
                </a:ln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 </a:t>
            </a:r>
            <a:r>
              <a:rPr lang="en-US" altLang="ko-KR" b="1" i="1" dirty="0">
                <a:ln w="28575">
                  <a:noFill/>
                </a:ln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ERD</a:t>
            </a:r>
            <a:r>
              <a:rPr lang="ko-KR" altLang="en-US" b="1" i="1" dirty="0">
                <a:ln w="28575">
                  <a:noFill/>
                </a:ln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 </a:t>
            </a:r>
            <a:r>
              <a:rPr lang="en-US" altLang="ko-KR" b="1" i="1" dirty="0">
                <a:ln w="28575">
                  <a:noFill/>
                </a:ln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–</a:t>
            </a:r>
            <a:r>
              <a:rPr lang="ko-KR" altLang="en-US" b="1" i="1" dirty="0">
                <a:ln w="28575">
                  <a:noFill/>
                </a:ln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 논리 </a:t>
            </a:r>
            <a:r>
              <a:rPr lang="en-US" altLang="ko-KR" b="1" i="1" dirty="0">
                <a:ln w="28575">
                  <a:noFill/>
                </a:ln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ERD</a:t>
            </a:r>
            <a:endParaRPr lang="en-US" altLang="ko-KR" b="1" dirty="0">
              <a:ln w="28575">
                <a:noFill/>
              </a:ln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83A2F2-E2EB-AD4D-6983-84AC81FA7E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 t="7907" r="13234" b="9358"/>
          <a:stretch/>
        </p:blipFill>
        <p:spPr>
          <a:xfrm>
            <a:off x="1615995" y="1379186"/>
            <a:ext cx="8741328" cy="53429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A25C22-959F-7072-891E-7F63B60E0AF4}"/>
              </a:ext>
            </a:extLst>
          </p:cNvPr>
          <p:cNvSpPr txBox="1"/>
          <p:nvPr/>
        </p:nvSpPr>
        <p:spPr>
          <a:xfrm>
            <a:off x="1493481" y="-17502"/>
            <a:ext cx="9198935" cy="15316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/>
            <a:r>
              <a:rPr lang="en-US" altLang="ko-KR" sz="4800" b="1" kern="1200" dirty="0">
                <a:ln w="28575">
                  <a:noFill/>
                </a:ln>
                <a:solidFill>
                  <a:schemeClr val="tx1"/>
                </a:solidFill>
                <a:latin typeface="Yellowtail" panose="02000503000000000000" pitchFamily="2" charset="0"/>
                <a:ea typeface="+mj-ea"/>
                <a:cs typeface="+mj-cs"/>
              </a:rPr>
              <a:t> 03</a:t>
            </a:r>
            <a:r>
              <a:rPr lang="ko-KR" altLang="en-US" sz="4800" b="1" kern="1200" dirty="0">
                <a:ln w="28575">
                  <a:noFill/>
                </a:ln>
                <a:solidFill>
                  <a:schemeClr val="tx1"/>
                </a:solidFill>
                <a:latin typeface="Yellowtail" panose="02000503000000000000" pitchFamily="2" charset="0"/>
                <a:ea typeface="+mj-ea"/>
                <a:cs typeface="+mj-cs"/>
              </a:rPr>
              <a:t> </a:t>
            </a:r>
            <a:r>
              <a:rPr lang="en-US" altLang="ko-KR" sz="4800" b="1" dirty="0">
                <a:ln w="28575">
                  <a:noFill/>
                </a:ln>
                <a:latin typeface="Yellowtail" panose="02000503000000000000" pitchFamily="2" charset="0"/>
                <a:ea typeface="+mj-ea"/>
                <a:cs typeface="+mj-cs"/>
              </a:rPr>
              <a:t>Analysis and design</a:t>
            </a:r>
            <a:endParaRPr lang="en-US" altLang="ko-KR" sz="4800" b="1" kern="1200" dirty="0">
              <a:ln w="28575">
                <a:noFill/>
              </a:ln>
              <a:latin typeface="Yellowtail" panose="02000503000000000000" pitchFamily="2" charset="0"/>
              <a:ea typeface="Toppan Bunkyu Midashi Gothic Ex" panose="020B0900000000000000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12904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rgbClr val="F2F2F2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그림 23" descr="사람, 군중이(가) 표시된 사진&#10;&#10;자동 생성된 설명">
            <a:extLst>
              <a:ext uri="{FF2B5EF4-FFF2-40B4-BE49-F238E27FC236}">
                <a16:creationId xmlns:a16="http://schemas.microsoft.com/office/drawing/2014/main" id="{C9E3E8DC-71C1-CC74-4D1D-C48F65650B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47" b="8743"/>
          <a:stretch/>
        </p:blipFill>
        <p:spPr>
          <a:xfrm>
            <a:off x="-3051" y="0"/>
            <a:ext cx="12192000" cy="6858000"/>
          </a:xfrm>
          <a:prstGeom prst="rect">
            <a:avLst/>
          </a:prstGeom>
        </p:spPr>
      </p:pic>
      <p:sp>
        <p:nvSpPr>
          <p:cNvPr id="59" name="평행 사변형[P] 58">
            <a:extLst>
              <a:ext uri="{FF2B5EF4-FFF2-40B4-BE49-F238E27FC236}">
                <a16:creationId xmlns:a16="http://schemas.microsoft.com/office/drawing/2014/main" id="{404B6F62-7A56-7E33-D9D3-FEC66DBA63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91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DFCE9-BC2C-7008-9975-DDBCE21EF881}"/>
              </a:ext>
            </a:extLst>
          </p:cNvPr>
          <p:cNvSpPr txBox="1"/>
          <p:nvPr/>
        </p:nvSpPr>
        <p:spPr>
          <a:xfrm>
            <a:off x="709327" y="1009854"/>
            <a:ext cx="449317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b="1" i="1" dirty="0">
                <a:ln w="28575">
                  <a:noFill/>
                </a:ln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5)</a:t>
            </a:r>
            <a:r>
              <a:rPr lang="ko-KR" altLang="en-US" b="1" i="1" dirty="0">
                <a:ln w="28575">
                  <a:noFill/>
                </a:ln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 </a:t>
            </a:r>
            <a:r>
              <a:rPr lang="en-US" altLang="ko-KR" b="1" i="1" dirty="0">
                <a:ln w="28575">
                  <a:noFill/>
                </a:ln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ERD</a:t>
            </a:r>
            <a:r>
              <a:rPr lang="ko-KR" altLang="en-US" b="1" i="1" dirty="0">
                <a:ln w="28575">
                  <a:noFill/>
                </a:ln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 </a:t>
            </a:r>
            <a:r>
              <a:rPr lang="en-US" altLang="ko-KR" b="1" i="1" dirty="0">
                <a:ln w="28575">
                  <a:noFill/>
                </a:ln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–</a:t>
            </a:r>
            <a:r>
              <a:rPr lang="ko-KR" altLang="en-US" b="1" i="1" dirty="0">
                <a:ln w="28575">
                  <a:noFill/>
                </a:ln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 물리 </a:t>
            </a:r>
            <a:r>
              <a:rPr lang="en-US" altLang="ko-KR" b="1" i="1" dirty="0">
                <a:ln w="28575">
                  <a:noFill/>
                </a:ln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ERD</a:t>
            </a:r>
            <a:endParaRPr lang="en-US" altLang="ko-KR" b="1" dirty="0">
              <a:ln w="28575">
                <a:noFill/>
              </a:ln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40567B-B967-895B-ABCF-238F118790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" t="8705" r="11672" b="9726"/>
          <a:stretch/>
        </p:blipFill>
        <p:spPr>
          <a:xfrm>
            <a:off x="1490432" y="1379186"/>
            <a:ext cx="8839139" cy="51977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13DA52-BA41-623A-CC6D-5B667D76FF7C}"/>
              </a:ext>
            </a:extLst>
          </p:cNvPr>
          <p:cNvSpPr txBox="1"/>
          <p:nvPr/>
        </p:nvSpPr>
        <p:spPr>
          <a:xfrm>
            <a:off x="1493481" y="-17502"/>
            <a:ext cx="9198935" cy="15316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/>
            <a:r>
              <a:rPr lang="en-US" altLang="ko-KR" sz="4800" b="1" kern="1200" dirty="0">
                <a:ln w="28575">
                  <a:noFill/>
                </a:ln>
                <a:solidFill>
                  <a:schemeClr val="tx1"/>
                </a:solidFill>
                <a:latin typeface="Yellowtail" panose="02000503000000000000" pitchFamily="2" charset="0"/>
                <a:ea typeface="+mj-ea"/>
                <a:cs typeface="+mj-cs"/>
              </a:rPr>
              <a:t> 03</a:t>
            </a:r>
            <a:r>
              <a:rPr lang="ko-KR" altLang="en-US" sz="4800" b="1" kern="1200" dirty="0">
                <a:ln w="28575">
                  <a:noFill/>
                </a:ln>
                <a:solidFill>
                  <a:schemeClr val="tx1"/>
                </a:solidFill>
                <a:latin typeface="Yellowtail" panose="02000503000000000000" pitchFamily="2" charset="0"/>
                <a:ea typeface="+mj-ea"/>
                <a:cs typeface="+mj-cs"/>
              </a:rPr>
              <a:t> </a:t>
            </a:r>
            <a:r>
              <a:rPr lang="en-US" altLang="ko-KR" sz="4800" b="1" dirty="0">
                <a:ln w="28575">
                  <a:noFill/>
                </a:ln>
                <a:latin typeface="Yellowtail" panose="02000503000000000000" pitchFamily="2" charset="0"/>
                <a:ea typeface="+mj-ea"/>
                <a:cs typeface="+mj-cs"/>
              </a:rPr>
              <a:t>Analysis and design</a:t>
            </a:r>
            <a:endParaRPr lang="en-US" altLang="ko-KR" sz="4800" b="1" kern="1200" dirty="0">
              <a:ln w="28575">
                <a:noFill/>
              </a:ln>
              <a:latin typeface="Yellowtail" panose="02000503000000000000" pitchFamily="2" charset="0"/>
              <a:ea typeface="Toppan Bunkyu Midashi Gothic Ex" panose="020B0900000000000000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71516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rgbClr val="F2F2F2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그림 23" descr="사람, 군중이(가) 표시된 사진&#10;&#10;자동 생성된 설명">
            <a:extLst>
              <a:ext uri="{FF2B5EF4-FFF2-40B4-BE49-F238E27FC236}">
                <a16:creationId xmlns:a16="http://schemas.microsoft.com/office/drawing/2014/main" id="{C9E3E8DC-71C1-CC74-4D1D-C48F65650B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47" b="8743"/>
          <a:stretch/>
        </p:blipFill>
        <p:spPr>
          <a:xfrm>
            <a:off x="-3051" y="0"/>
            <a:ext cx="12192000" cy="6858000"/>
          </a:xfrm>
          <a:prstGeom prst="rect">
            <a:avLst/>
          </a:prstGeom>
        </p:spPr>
      </p:pic>
      <p:sp>
        <p:nvSpPr>
          <p:cNvPr id="59" name="평행 사변형[P] 58">
            <a:extLst>
              <a:ext uri="{FF2B5EF4-FFF2-40B4-BE49-F238E27FC236}">
                <a16:creationId xmlns:a16="http://schemas.microsoft.com/office/drawing/2014/main" id="{404B6F62-7A56-7E33-D9D3-FEC66DBA63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91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DFCE9-BC2C-7008-9975-DDBCE21EF881}"/>
              </a:ext>
            </a:extLst>
          </p:cNvPr>
          <p:cNvSpPr txBox="1"/>
          <p:nvPr/>
        </p:nvSpPr>
        <p:spPr>
          <a:xfrm>
            <a:off x="709327" y="1009854"/>
            <a:ext cx="449317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b="1" i="1" dirty="0">
                <a:ln w="28575">
                  <a:noFill/>
                </a:ln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6)</a:t>
            </a:r>
            <a:r>
              <a:rPr lang="ko-KR" altLang="en-US" b="1" i="1" dirty="0">
                <a:ln w="28575">
                  <a:noFill/>
                </a:ln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 </a:t>
            </a:r>
            <a:r>
              <a:rPr lang="ko-KR" altLang="en-US" b="1" i="1" dirty="0" err="1">
                <a:ln w="28575">
                  <a:noFill/>
                </a:ln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레드마인</a:t>
            </a:r>
            <a:r>
              <a:rPr lang="ko-KR" altLang="en-US" b="1" i="1" dirty="0">
                <a:ln w="28575">
                  <a:noFill/>
                </a:ln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 진척관리</a:t>
            </a:r>
            <a:endParaRPr lang="en-US" altLang="ko-KR" b="1" dirty="0">
              <a:ln w="28575">
                <a:noFill/>
              </a:ln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B9CA75-6E03-28BA-2361-FD118F4DF5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840" y="1514124"/>
            <a:ext cx="8034215" cy="41243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B39CA5-69D4-1D55-89C9-F5297A466510}"/>
              </a:ext>
            </a:extLst>
          </p:cNvPr>
          <p:cNvSpPr txBox="1"/>
          <p:nvPr/>
        </p:nvSpPr>
        <p:spPr>
          <a:xfrm>
            <a:off x="1493481" y="-17502"/>
            <a:ext cx="9198935" cy="15316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/>
            <a:r>
              <a:rPr lang="en-US" altLang="ko-KR" sz="4800" b="1" kern="1200" dirty="0">
                <a:ln w="28575">
                  <a:noFill/>
                </a:ln>
                <a:solidFill>
                  <a:schemeClr val="tx1"/>
                </a:solidFill>
                <a:latin typeface="Yellowtail" panose="02000503000000000000" pitchFamily="2" charset="0"/>
                <a:ea typeface="+mj-ea"/>
                <a:cs typeface="+mj-cs"/>
              </a:rPr>
              <a:t> 03</a:t>
            </a:r>
            <a:r>
              <a:rPr lang="ko-KR" altLang="en-US" sz="4800" b="1" kern="1200" dirty="0">
                <a:ln w="28575">
                  <a:noFill/>
                </a:ln>
                <a:solidFill>
                  <a:schemeClr val="tx1"/>
                </a:solidFill>
                <a:latin typeface="Yellowtail" panose="02000503000000000000" pitchFamily="2" charset="0"/>
                <a:ea typeface="+mj-ea"/>
                <a:cs typeface="+mj-cs"/>
              </a:rPr>
              <a:t> </a:t>
            </a:r>
            <a:r>
              <a:rPr lang="en-US" altLang="ko-KR" sz="4800" b="1" dirty="0">
                <a:ln w="28575">
                  <a:noFill/>
                </a:ln>
                <a:latin typeface="Yellowtail" panose="02000503000000000000" pitchFamily="2" charset="0"/>
                <a:ea typeface="+mj-ea"/>
                <a:cs typeface="+mj-cs"/>
              </a:rPr>
              <a:t>Analysis and design</a:t>
            </a:r>
            <a:endParaRPr lang="en-US" altLang="ko-KR" sz="4800" b="1" kern="1200" dirty="0">
              <a:ln w="28575">
                <a:noFill/>
              </a:ln>
              <a:latin typeface="Yellowtail" panose="02000503000000000000" pitchFamily="2" charset="0"/>
              <a:ea typeface="Toppan Bunkyu Midashi Gothic Ex" panose="020B0900000000000000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1121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rgbClr val="F2F2F2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그림 23" descr="사람, 군중이(가) 표시된 사진&#10;&#10;자동 생성된 설명">
            <a:extLst>
              <a:ext uri="{FF2B5EF4-FFF2-40B4-BE49-F238E27FC236}">
                <a16:creationId xmlns:a16="http://schemas.microsoft.com/office/drawing/2014/main" id="{C9E3E8DC-71C1-CC74-4D1D-C48F65650B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47" b="8743"/>
          <a:stretch/>
        </p:blipFill>
        <p:spPr>
          <a:xfrm>
            <a:off x="-3051" y="0"/>
            <a:ext cx="12192000" cy="6858000"/>
          </a:xfrm>
          <a:prstGeom prst="rect">
            <a:avLst/>
          </a:prstGeom>
        </p:spPr>
      </p:pic>
      <p:sp>
        <p:nvSpPr>
          <p:cNvPr id="59" name="평행 사변형[P] 58">
            <a:extLst>
              <a:ext uri="{FF2B5EF4-FFF2-40B4-BE49-F238E27FC236}">
                <a16:creationId xmlns:a16="http://schemas.microsoft.com/office/drawing/2014/main" id="{404B6F62-7A56-7E33-D9D3-FEC66DBA63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91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DFCE9-BC2C-7008-9975-DDBCE21EF881}"/>
              </a:ext>
            </a:extLst>
          </p:cNvPr>
          <p:cNvSpPr txBox="1"/>
          <p:nvPr/>
        </p:nvSpPr>
        <p:spPr>
          <a:xfrm>
            <a:off x="709327" y="1009854"/>
            <a:ext cx="449317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b="1" i="1" dirty="0">
                <a:ln w="28575">
                  <a:noFill/>
                </a:ln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7)</a:t>
            </a:r>
            <a:r>
              <a:rPr lang="ko-KR" altLang="en-US" b="1" i="1" dirty="0">
                <a:ln w="28575">
                  <a:noFill/>
                </a:ln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 화면정의서</a:t>
            </a:r>
            <a:endParaRPr lang="en-US" altLang="ko-KR" b="1" dirty="0">
              <a:ln w="28575">
                <a:noFill/>
              </a:ln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827E37-1536-A5CB-1AD1-2D232C3A0C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046" y="1396688"/>
            <a:ext cx="6421804" cy="45936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D73ED3-EC9D-7430-8E42-CB302C1BEBCD}"/>
              </a:ext>
            </a:extLst>
          </p:cNvPr>
          <p:cNvSpPr txBox="1"/>
          <p:nvPr/>
        </p:nvSpPr>
        <p:spPr>
          <a:xfrm>
            <a:off x="1493481" y="-17502"/>
            <a:ext cx="9198935" cy="15316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/>
            <a:r>
              <a:rPr lang="en-US" altLang="ko-KR" sz="4800" b="1" kern="1200" dirty="0">
                <a:ln w="28575">
                  <a:noFill/>
                </a:ln>
                <a:solidFill>
                  <a:schemeClr val="tx1"/>
                </a:solidFill>
                <a:latin typeface="Yellowtail" panose="02000503000000000000" pitchFamily="2" charset="0"/>
                <a:ea typeface="+mj-ea"/>
                <a:cs typeface="+mj-cs"/>
              </a:rPr>
              <a:t> 03</a:t>
            </a:r>
            <a:r>
              <a:rPr lang="ko-KR" altLang="en-US" sz="4800" b="1" kern="1200" dirty="0">
                <a:ln w="28575">
                  <a:noFill/>
                </a:ln>
                <a:solidFill>
                  <a:schemeClr val="tx1"/>
                </a:solidFill>
                <a:latin typeface="Yellowtail" panose="02000503000000000000" pitchFamily="2" charset="0"/>
                <a:ea typeface="+mj-ea"/>
                <a:cs typeface="+mj-cs"/>
              </a:rPr>
              <a:t> </a:t>
            </a:r>
            <a:r>
              <a:rPr lang="en-US" altLang="ko-KR" sz="4800" b="1" dirty="0">
                <a:ln w="28575">
                  <a:noFill/>
                </a:ln>
                <a:latin typeface="Yellowtail" panose="02000503000000000000" pitchFamily="2" charset="0"/>
                <a:ea typeface="+mj-ea"/>
                <a:cs typeface="+mj-cs"/>
              </a:rPr>
              <a:t>Analysis and design</a:t>
            </a:r>
            <a:endParaRPr lang="en-US" altLang="ko-KR" sz="4800" b="1" kern="1200" dirty="0">
              <a:ln w="28575">
                <a:noFill/>
              </a:ln>
              <a:latin typeface="Yellowtail" panose="02000503000000000000" pitchFamily="2" charset="0"/>
              <a:ea typeface="Toppan Bunkyu Midashi Gothic Ex" panose="020B0900000000000000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04561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사람, 군중이(가) 표시된 사진&#10;&#10;자동 생성된 설명">
            <a:extLst>
              <a:ext uri="{FF2B5EF4-FFF2-40B4-BE49-F238E27FC236}">
                <a16:creationId xmlns:a16="http://schemas.microsoft.com/office/drawing/2014/main" id="{C9E3E8DC-71C1-CC74-4D1D-C48F65650B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47" b="8743"/>
          <a:stretch/>
        </p:blipFill>
        <p:spPr>
          <a:xfrm>
            <a:off x="-3051" y="0"/>
            <a:ext cx="12192000" cy="6858000"/>
          </a:xfrm>
          <a:prstGeom prst="rect">
            <a:avLst/>
          </a:prstGeom>
        </p:spPr>
      </p:pic>
      <p:sp>
        <p:nvSpPr>
          <p:cNvPr id="59" name="평행 사변형[P] 58">
            <a:extLst>
              <a:ext uri="{FF2B5EF4-FFF2-40B4-BE49-F238E27FC236}">
                <a16:creationId xmlns:a16="http://schemas.microsoft.com/office/drawing/2014/main" id="{404B6F62-7A56-7E33-D9D3-FEC66DBA63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91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DFCE9-BC2C-7008-9975-DDBCE21EF881}"/>
              </a:ext>
            </a:extLst>
          </p:cNvPr>
          <p:cNvSpPr txBox="1"/>
          <p:nvPr/>
        </p:nvSpPr>
        <p:spPr>
          <a:xfrm>
            <a:off x="709327" y="1009854"/>
            <a:ext cx="449317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b="1" i="1" dirty="0">
                <a:ln w="28575">
                  <a:noFill/>
                </a:ln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7)</a:t>
            </a:r>
            <a:r>
              <a:rPr lang="ko-KR" altLang="en-US" b="1" i="1" dirty="0">
                <a:ln w="28575">
                  <a:noFill/>
                </a:ln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 화면정의서</a:t>
            </a:r>
            <a:endParaRPr lang="en-US" altLang="ko-KR" b="1" dirty="0">
              <a:ln w="28575">
                <a:noFill/>
              </a:ln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7854E6-2DE1-C4BC-9314-F26B88DB6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694" y="1396688"/>
            <a:ext cx="7344508" cy="47697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4C8383-942A-AA26-472E-92E624737020}"/>
              </a:ext>
            </a:extLst>
          </p:cNvPr>
          <p:cNvSpPr txBox="1"/>
          <p:nvPr/>
        </p:nvSpPr>
        <p:spPr>
          <a:xfrm>
            <a:off x="1493481" y="-17502"/>
            <a:ext cx="9198935" cy="15316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/>
            <a:r>
              <a:rPr lang="en-US" altLang="ko-KR" sz="4800" b="1" kern="1200" dirty="0">
                <a:ln w="28575">
                  <a:noFill/>
                </a:ln>
                <a:solidFill>
                  <a:schemeClr val="tx1"/>
                </a:solidFill>
                <a:latin typeface="Yellowtail" panose="02000503000000000000" pitchFamily="2" charset="0"/>
                <a:ea typeface="+mj-ea"/>
                <a:cs typeface="+mj-cs"/>
              </a:rPr>
              <a:t> 03</a:t>
            </a:r>
            <a:r>
              <a:rPr lang="ko-KR" altLang="en-US" sz="4800" b="1" kern="1200" dirty="0">
                <a:ln w="28575">
                  <a:noFill/>
                </a:ln>
                <a:solidFill>
                  <a:schemeClr val="tx1"/>
                </a:solidFill>
                <a:latin typeface="Yellowtail" panose="02000503000000000000" pitchFamily="2" charset="0"/>
                <a:ea typeface="+mj-ea"/>
                <a:cs typeface="+mj-cs"/>
              </a:rPr>
              <a:t> </a:t>
            </a:r>
            <a:r>
              <a:rPr lang="en-US" altLang="ko-KR" sz="4800" b="1" dirty="0">
                <a:ln w="28575">
                  <a:noFill/>
                </a:ln>
                <a:latin typeface="Yellowtail" panose="02000503000000000000" pitchFamily="2" charset="0"/>
                <a:ea typeface="+mj-ea"/>
                <a:cs typeface="+mj-cs"/>
              </a:rPr>
              <a:t>Analysis and design</a:t>
            </a:r>
            <a:endParaRPr lang="en-US" altLang="ko-KR" sz="4800" b="1" kern="1200" dirty="0">
              <a:ln w="28575">
                <a:noFill/>
              </a:ln>
              <a:latin typeface="Yellowtail" panose="02000503000000000000" pitchFamily="2" charset="0"/>
              <a:ea typeface="Toppan Bunkyu Midashi Gothic Ex" panose="020B0900000000000000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12665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사람, 군중이(가) 표시된 사진&#10;&#10;자동 생성된 설명">
            <a:extLst>
              <a:ext uri="{FF2B5EF4-FFF2-40B4-BE49-F238E27FC236}">
                <a16:creationId xmlns:a16="http://schemas.microsoft.com/office/drawing/2014/main" id="{C9E3E8DC-71C1-CC74-4D1D-C48F65650B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47" b="8743"/>
          <a:stretch/>
        </p:blipFill>
        <p:spPr>
          <a:xfrm>
            <a:off x="-3051" y="0"/>
            <a:ext cx="12192000" cy="6858000"/>
          </a:xfrm>
          <a:prstGeom prst="rect">
            <a:avLst/>
          </a:prstGeom>
        </p:spPr>
      </p:pic>
      <p:sp>
        <p:nvSpPr>
          <p:cNvPr id="59" name="평행 사변형[P] 58">
            <a:extLst>
              <a:ext uri="{FF2B5EF4-FFF2-40B4-BE49-F238E27FC236}">
                <a16:creationId xmlns:a16="http://schemas.microsoft.com/office/drawing/2014/main" id="{404B6F62-7A56-7E33-D9D3-FEC66DBA63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91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DFCE9-BC2C-7008-9975-DDBCE21EF881}"/>
              </a:ext>
            </a:extLst>
          </p:cNvPr>
          <p:cNvSpPr txBox="1"/>
          <p:nvPr/>
        </p:nvSpPr>
        <p:spPr>
          <a:xfrm>
            <a:off x="709327" y="1009854"/>
            <a:ext cx="449317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b="1" i="1" dirty="0">
                <a:ln w="28575">
                  <a:noFill/>
                </a:ln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7)</a:t>
            </a:r>
            <a:r>
              <a:rPr lang="ko-KR" altLang="en-US" b="1" i="1" dirty="0">
                <a:ln w="28575">
                  <a:noFill/>
                </a:ln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 화면정의서</a:t>
            </a:r>
            <a:endParaRPr lang="en-US" altLang="ko-KR" b="1" dirty="0">
              <a:ln w="28575">
                <a:noFill/>
              </a:ln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5" name="그림 4" descr="텍스트, 실내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F0AEADA5-92E4-4A0D-38F8-5E50D21128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68" t="36802" r="30718" b="21411"/>
          <a:stretch/>
        </p:blipFill>
        <p:spPr>
          <a:xfrm>
            <a:off x="2589214" y="1379186"/>
            <a:ext cx="7013572" cy="47823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4CECC8-6AF6-8895-112C-0B60AE4853C9}"/>
              </a:ext>
            </a:extLst>
          </p:cNvPr>
          <p:cNvSpPr txBox="1"/>
          <p:nvPr/>
        </p:nvSpPr>
        <p:spPr>
          <a:xfrm>
            <a:off x="1493481" y="-17502"/>
            <a:ext cx="9198935" cy="15316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/>
            <a:r>
              <a:rPr lang="en-US" altLang="ko-KR" sz="4800" b="1" kern="1200" dirty="0">
                <a:ln w="28575">
                  <a:noFill/>
                </a:ln>
                <a:solidFill>
                  <a:schemeClr val="tx1"/>
                </a:solidFill>
                <a:latin typeface="Yellowtail" panose="02000503000000000000" pitchFamily="2" charset="0"/>
                <a:ea typeface="+mj-ea"/>
                <a:cs typeface="+mj-cs"/>
              </a:rPr>
              <a:t> 03</a:t>
            </a:r>
            <a:r>
              <a:rPr lang="ko-KR" altLang="en-US" sz="4800" b="1" kern="1200" dirty="0">
                <a:ln w="28575">
                  <a:noFill/>
                </a:ln>
                <a:solidFill>
                  <a:schemeClr val="tx1"/>
                </a:solidFill>
                <a:latin typeface="Yellowtail" panose="02000503000000000000" pitchFamily="2" charset="0"/>
                <a:ea typeface="+mj-ea"/>
                <a:cs typeface="+mj-cs"/>
              </a:rPr>
              <a:t> </a:t>
            </a:r>
            <a:r>
              <a:rPr lang="en-US" altLang="ko-KR" sz="4800" b="1" dirty="0">
                <a:ln w="28575">
                  <a:noFill/>
                </a:ln>
                <a:latin typeface="Yellowtail" panose="02000503000000000000" pitchFamily="2" charset="0"/>
                <a:ea typeface="+mj-ea"/>
                <a:cs typeface="+mj-cs"/>
              </a:rPr>
              <a:t>Analysis and design</a:t>
            </a:r>
            <a:endParaRPr lang="en-US" altLang="ko-KR" sz="4800" b="1" kern="1200" dirty="0">
              <a:ln w="28575">
                <a:noFill/>
              </a:ln>
              <a:latin typeface="Yellowtail" panose="02000503000000000000" pitchFamily="2" charset="0"/>
              <a:ea typeface="Toppan Bunkyu Midashi Gothic Ex" panose="020B0900000000000000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31616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사람, 군중이(가) 표시된 사진&#10;&#10;자동 생성된 설명">
            <a:extLst>
              <a:ext uri="{FF2B5EF4-FFF2-40B4-BE49-F238E27FC236}">
                <a16:creationId xmlns:a16="http://schemas.microsoft.com/office/drawing/2014/main" id="{C9E3E8DC-71C1-CC74-4D1D-C48F65650B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47" b="8743"/>
          <a:stretch/>
        </p:blipFill>
        <p:spPr>
          <a:xfrm>
            <a:off x="-3051" y="0"/>
            <a:ext cx="12192000" cy="6858000"/>
          </a:xfrm>
          <a:prstGeom prst="rect">
            <a:avLst/>
          </a:prstGeom>
        </p:spPr>
      </p:pic>
      <p:sp>
        <p:nvSpPr>
          <p:cNvPr id="59" name="평행 사변형[P] 58">
            <a:extLst>
              <a:ext uri="{FF2B5EF4-FFF2-40B4-BE49-F238E27FC236}">
                <a16:creationId xmlns:a16="http://schemas.microsoft.com/office/drawing/2014/main" id="{404B6F62-7A56-7E33-D9D3-FEC66DBA63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91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DFCE9-BC2C-7008-9975-DDBCE21EF881}"/>
              </a:ext>
            </a:extLst>
          </p:cNvPr>
          <p:cNvSpPr txBox="1"/>
          <p:nvPr/>
        </p:nvSpPr>
        <p:spPr>
          <a:xfrm>
            <a:off x="709327" y="1009854"/>
            <a:ext cx="449317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b="1" i="1" dirty="0">
                <a:ln w="28575">
                  <a:noFill/>
                </a:ln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7)</a:t>
            </a:r>
            <a:r>
              <a:rPr lang="ko-KR" altLang="en-US" b="1" i="1" dirty="0">
                <a:ln w="28575">
                  <a:noFill/>
                </a:ln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 화면정의서</a:t>
            </a:r>
            <a:endParaRPr lang="en-US" altLang="ko-KR" b="1" dirty="0">
              <a:ln w="28575">
                <a:noFill/>
              </a:ln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6" name="그림 5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68FCFC96-74A7-2A6A-3D03-81DCE45070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5" t="37692" r="30718" b="21282"/>
          <a:stretch/>
        </p:blipFill>
        <p:spPr>
          <a:xfrm>
            <a:off x="2633174" y="1396688"/>
            <a:ext cx="6919547" cy="46226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72DACE-0EFE-A5CF-6C5E-B3E07956B074}"/>
              </a:ext>
            </a:extLst>
          </p:cNvPr>
          <p:cNvSpPr txBox="1"/>
          <p:nvPr/>
        </p:nvSpPr>
        <p:spPr>
          <a:xfrm>
            <a:off x="1493481" y="-17502"/>
            <a:ext cx="9198935" cy="15316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/>
            <a:r>
              <a:rPr lang="en-US" altLang="ko-KR" sz="4800" b="1" kern="1200" dirty="0">
                <a:ln w="28575">
                  <a:noFill/>
                </a:ln>
                <a:solidFill>
                  <a:schemeClr val="tx1"/>
                </a:solidFill>
                <a:latin typeface="Yellowtail" panose="02000503000000000000" pitchFamily="2" charset="0"/>
                <a:ea typeface="+mj-ea"/>
                <a:cs typeface="+mj-cs"/>
              </a:rPr>
              <a:t> 03</a:t>
            </a:r>
            <a:r>
              <a:rPr lang="ko-KR" altLang="en-US" sz="4800" b="1" kern="1200" dirty="0">
                <a:ln w="28575">
                  <a:noFill/>
                </a:ln>
                <a:solidFill>
                  <a:schemeClr val="tx1"/>
                </a:solidFill>
                <a:latin typeface="Yellowtail" panose="02000503000000000000" pitchFamily="2" charset="0"/>
                <a:ea typeface="+mj-ea"/>
                <a:cs typeface="+mj-cs"/>
              </a:rPr>
              <a:t> </a:t>
            </a:r>
            <a:r>
              <a:rPr lang="en-US" altLang="ko-KR" sz="4800" b="1" dirty="0">
                <a:ln w="28575">
                  <a:noFill/>
                </a:ln>
                <a:latin typeface="Yellowtail" panose="02000503000000000000" pitchFamily="2" charset="0"/>
                <a:ea typeface="+mj-ea"/>
                <a:cs typeface="+mj-cs"/>
              </a:rPr>
              <a:t>Analysis and design</a:t>
            </a:r>
            <a:endParaRPr lang="en-US" altLang="ko-KR" sz="4800" b="1" kern="1200" dirty="0">
              <a:ln w="28575">
                <a:noFill/>
              </a:ln>
              <a:latin typeface="Yellowtail" panose="02000503000000000000" pitchFamily="2" charset="0"/>
              <a:ea typeface="Toppan Bunkyu Midashi Gothic Ex" panose="020B0900000000000000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19927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사람, 군중이(가) 표시된 사진&#10;&#10;자동 생성된 설명">
            <a:extLst>
              <a:ext uri="{FF2B5EF4-FFF2-40B4-BE49-F238E27FC236}">
                <a16:creationId xmlns:a16="http://schemas.microsoft.com/office/drawing/2014/main" id="{C9E3E8DC-71C1-CC74-4D1D-C48F65650B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47" b="8743"/>
          <a:stretch/>
        </p:blipFill>
        <p:spPr>
          <a:xfrm>
            <a:off x="-3051" y="0"/>
            <a:ext cx="12192000" cy="6858000"/>
          </a:xfrm>
          <a:prstGeom prst="rect">
            <a:avLst/>
          </a:prstGeom>
        </p:spPr>
      </p:pic>
      <p:sp>
        <p:nvSpPr>
          <p:cNvPr id="59" name="평행 사변형[P] 58">
            <a:extLst>
              <a:ext uri="{FF2B5EF4-FFF2-40B4-BE49-F238E27FC236}">
                <a16:creationId xmlns:a16="http://schemas.microsoft.com/office/drawing/2014/main" id="{404B6F62-7A56-7E33-D9D3-FEC66DBA63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91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DFCE9-BC2C-7008-9975-DDBCE21EF881}"/>
              </a:ext>
            </a:extLst>
          </p:cNvPr>
          <p:cNvSpPr txBox="1"/>
          <p:nvPr/>
        </p:nvSpPr>
        <p:spPr>
          <a:xfrm>
            <a:off x="709327" y="1009854"/>
            <a:ext cx="449317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b="1" i="1" dirty="0">
                <a:ln w="28575">
                  <a:noFill/>
                </a:ln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7)</a:t>
            </a:r>
            <a:r>
              <a:rPr lang="ko-KR" altLang="en-US" b="1" i="1" dirty="0">
                <a:ln w="28575">
                  <a:noFill/>
                </a:ln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 화면정의서</a:t>
            </a:r>
            <a:endParaRPr lang="en-US" altLang="ko-KR" b="1" dirty="0">
              <a:ln w="28575">
                <a:noFill/>
              </a:ln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72DACE-0EFE-A5CF-6C5E-B3E07956B074}"/>
              </a:ext>
            </a:extLst>
          </p:cNvPr>
          <p:cNvSpPr txBox="1"/>
          <p:nvPr/>
        </p:nvSpPr>
        <p:spPr>
          <a:xfrm>
            <a:off x="1493481" y="-17502"/>
            <a:ext cx="9198935" cy="15316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/>
            <a:r>
              <a:rPr lang="en-US" altLang="ko-KR" sz="4800" b="1" kern="1200" dirty="0">
                <a:ln w="28575">
                  <a:noFill/>
                </a:ln>
                <a:solidFill>
                  <a:schemeClr val="tx1"/>
                </a:solidFill>
                <a:latin typeface="Yellowtail" panose="02000503000000000000" pitchFamily="2" charset="0"/>
                <a:ea typeface="+mj-ea"/>
                <a:cs typeface="+mj-cs"/>
              </a:rPr>
              <a:t> 03</a:t>
            </a:r>
            <a:r>
              <a:rPr lang="ko-KR" altLang="en-US" sz="4800" b="1" kern="1200" dirty="0">
                <a:ln w="28575">
                  <a:noFill/>
                </a:ln>
                <a:solidFill>
                  <a:schemeClr val="tx1"/>
                </a:solidFill>
                <a:latin typeface="Yellowtail" panose="02000503000000000000" pitchFamily="2" charset="0"/>
                <a:ea typeface="+mj-ea"/>
                <a:cs typeface="+mj-cs"/>
              </a:rPr>
              <a:t> </a:t>
            </a:r>
            <a:r>
              <a:rPr lang="en-US" altLang="ko-KR" sz="4800" b="1" dirty="0">
                <a:ln w="28575">
                  <a:noFill/>
                </a:ln>
                <a:latin typeface="Yellowtail" panose="02000503000000000000" pitchFamily="2" charset="0"/>
                <a:ea typeface="+mj-ea"/>
                <a:cs typeface="+mj-cs"/>
              </a:rPr>
              <a:t>Analysis and design</a:t>
            </a:r>
            <a:endParaRPr lang="en-US" altLang="ko-KR" sz="4800" b="1" kern="1200" dirty="0">
              <a:ln w="28575">
                <a:noFill/>
              </a:ln>
              <a:latin typeface="Yellowtail" panose="02000503000000000000" pitchFamily="2" charset="0"/>
              <a:ea typeface="Toppan Bunkyu Midashi Gothic Ex" panose="020B0900000000000000" pitchFamily="34" charset="-128"/>
              <a:cs typeface="+mj-cs"/>
            </a:endParaRPr>
          </a:p>
        </p:txBody>
      </p:sp>
      <p:pic>
        <p:nvPicPr>
          <p:cNvPr id="4" name="그림 3" descr="텍스트, 스크린샷, 실내, 디스플레이이(가) 표시된 사진&#10;&#10;자동 생성된 설명">
            <a:extLst>
              <a:ext uri="{FF2B5EF4-FFF2-40B4-BE49-F238E27FC236}">
                <a16:creationId xmlns:a16="http://schemas.microsoft.com/office/drawing/2014/main" id="{F5594C49-6219-12DF-9F45-4D3FB7857B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68" t="36803" r="30884" b="21538"/>
          <a:stretch/>
        </p:blipFill>
        <p:spPr>
          <a:xfrm>
            <a:off x="2444200" y="1379185"/>
            <a:ext cx="7209753" cy="492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38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사람, 군중이(가) 표시된 사진&#10;&#10;자동 생성된 설명">
            <a:extLst>
              <a:ext uri="{FF2B5EF4-FFF2-40B4-BE49-F238E27FC236}">
                <a16:creationId xmlns:a16="http://schemas.microsoft.com/office/drawing/2014/main" id="{C9E3E8DC-71C1-CC74-4D1D-C48F65650B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47" b="8743"/>
          <a:stretch/>
        </p:blipFill>
        <p:spPr>
          <a:xfrm>
            <a:off x="-3051" y="0"/>
            <a:ext cx="12192000" cy="6858000"/>
          </a:xfrm>
          <a:prstGeom prst="rect">
            <a:avLst/>
          </a:prstGeom>
        </p:spPr>
      </p:pic>
      <p:sp>
        <p:nvSpPr>
          <p:cNvPr id="59" name="평행 사변형[P] 58">
            <a:extLst>
              <a:ext uri="{FF2B5EF4-FFF2-40B4-BE49-F238E27FC236}">
                <a16:creationId xmlns:a16="http://schemas.microsoft.com/office/drawing/2014/main" id="{404B6F62-7A56-7E33-D9D3-FEC66DBA63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91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DFCE9-BC2C-7008-9975-DDBCE21EF881}"/>
              </a:ext>
            </a:extLst>
          </p:cNvPr>
          <p:cNvSpPr txBox="1"/>
          <p:nvPr/>
        </p:nvSpPr>
        <p:spPr>
          <a:xfrm>
            <a:off x="709327" y="1009854"/>
            <a:ext cx="449317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b="1" i="1" dirty="0">
                <a:ln w="28575">
                  <a:noFill/>
                </a:ln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7)</a:t>
            </a:r>
            <a:r>
              <a:rPr lang="ko-KR" altLang="en-US" b="1" i="1" dirty="0">
                <a:ln w="28575">
                  <a:noFill/>
                </a:ln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 화면정의서</a:t>
            </a:r>
            <a:endParaRPr lang="en-US" altLang="ko-KR" b="1" dirty="0">
              <a:ln w="28575">
                <a:noFill/>
              </a:ln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72DACE-0EFE-A5CF-6C5E-B3E07956B074}"/>
              </a:ext>
            </a:extLst>
          </p:cNvPr>
          <p:cNvSpPr txBox="1"/>
          <p:nvPr/>
        </p:nvSpPr>
        <p:spPr>
          <a:xfrm>
            <a:off x="1493481" y="-17502"/>
            <a:ext cx="9198935" cy="15316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/>
            <a:r>
              <a:rPr lang="en-US" altLang="ko-KR" sz="4800" b="1" kern="1200" dirty="0">
                <a:ln w="28575">
                  <a:noFill/>
                </a:ln>
                <a:solidFill>
                  <a:schemeClr val="tx1"/>
                </a:solidFill>
                <a:latin typeface="Yellowtail" panose="02000503000000000000" pitchFamily="2" charset="0"/>
                <a:ea typeface="+mj-ea"/>
                <a:cs typeface="+mj-cs"/>
              </a:rPr>
              <a:t> 03</a:t>
            </a:r>
            <a:r>
              <a:rPr lang="ko-KR" altLang="en-US" sz="4800" b="1" kern="1200" dirty="0">
                <a:ln w="28575">
                  <a:noFill/>
                </a:ln>
                <a:solidFill>
                  <a:schemeClr val="tx1"/>
                </a:solidFill>
                <a:latin typeface="Yellowtail" panose="02000503000000000000" pitchFamily="2" charset="0"/>
                <a:ea typeface="+mj-ea"/>
                <a:cs typeface="+mj-cs"/>
              </a:rPr>
              <a:t> </a:t>
            </a:r>
            <a:r>
              <a:rPr lang="en-US" altLang="ko-KR" sz="4800" b="1" dirty="0">
                <a:ln w="28575">
                  <a:noFill/>
                </a:ln>
                <a:latin typeface="Yellowtail" panose="02000503000000000000" pitchFamily="2" charset="0"/>
                <a:ea typeface="+mj-ea"/>
                <a:cs typeface="+mj-cs"/>
              </a:rPr>
              <a:t>Analysis and design</a:t>
            </a:r>
            <a:endParaRPr lang="en-US" altLang="ko-KR" sz="4800" b="1" kern="1200" dirty="0">
              <a:ln w="28575">
                <a:noFill/>
              </a:ln>
              <a:latin typeface="Yellowtail" panose="02000503000000000000" pitchFamily="2" charset="0"/>
              <a:ea typeface="Toppan Bunkyu Midashi Gothic Ex" panose="020B0900000000000000" pitchFamily="34" charset="-128"/>
              <a:cs typeface="+mj-cs"/>
            </a:endParaRPr>
          </a:p>
        </p:txBody>
      </p:sp>
      <p:pic>
        <p:nvPicPr>
          <p:cNvPr id="5" name="그림 4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1047A361-6AB0-958F-2711-B2027C69E3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61" t="36803" r="26243" b="21025"/>
          <a:stretch/>
        </p:blipFill>
        <p:spPr>
          <a:xfrm>
            <a:off x="2275740" y="1494925"/>
            <a:ext cx="7092827" cy="487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14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D0961A4-8FE2-4A31-B649-5EEF39F34EB2}"/>
              </a:ext>
            </a:extLst>
          </p:cNvPr>
          <p:cNvSpPr/>
          <p:nvPr/>
        </p:nvSpPr>
        <p:spPr>
          <a:xfrm>
            <a:off x="322118" y="1930400"/>
            <a:ext cx="4711700" cy="4520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사람, 군중이(가) 표시된 사진&#10;&#10;자동 생성된 설명">
            <a:extLst>
              <a:ext uri="{FF2B5EF4-FFF2-40B4-BE49-F238E27FC236}">
                <a16:creationId xmlns:a16="http://schemas.microsoft.com/office/drawing/2014/main" id="{42088805-61C9-40A4-9F9E-D7E9F3CB4B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47" b="87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16EB4AF-52C1-439A-8D48-F2F01EB644E7}"/>
              </a:ext>
            </a:extLst>
          </p:cNvPr>
          <p:cNvSpPr/>
          <p:nvPr/>
        </p:nvSpPr>
        <p:spPr>
          <a:xfrm>
            <a:off x="0" y="0"/>
            <a:ext cx="92075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평행 사변형[P] 3">
            <a:extLst>
              <a:ext uri="{FF2B5EF4-FFF2-40B4-BE49-F238E27FC236}">
                <a16:creationId xmlns:a16="http://schemas.microsoft.com/office/drawing/2014/main" id="{5117557A-DE36-9279-FD7B-5C55074BD7DD}"/>
              </a:ext>
            </a:extLst>
          </p:cNvPr>
          <p:cNvSpPr/>
          <p:nvPr/>
        </p:nvSpPr>
        <p:spPr>
          <a:xfrm>
            <a:off x="-996376" y="0"/>
            <a:ext cx="5895441" cy="7342414"/>
          </a:xfrm>
          <a:prstGeom prst="parallelogram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1" name="평행 사변형[P] 10">
            <a:extLst>
              <a:ext uri="{FF2B5EF4-FFF2-40B4-BE49-F238E27FC236}">
                <a16:creationId xmlns:a16="http://schemas.microsoft.com/office/drawing/2014/main" id="{181DB6BE-FBC9-8BFB-54DE-271B265B119E}"/>
              </a:ext>
            </a:extLst>
          </p:cNvPr>
          <p:cNvSpPr/>
          <p:nvPr/>
        </p:nvSpPr>
        <p:spPr>
          <a:xfrm>
            <a:off x="-1475843" y="0"/>
            <a:ext cx="5895441" cy="7342414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D8709499-7CA7-F327-38A0-CFB7EBD2630C}"/>
              </a:ext>
            </a:extLst>
          </p:cNvPr>
          <p:cNvSpPr/>
          <p:nvPr/>
        </p:nvSpPr>
        <p:spPr>
          <a:xfrm>
            <a:off x="3631332" y="1084091"/>
            <a:ext cx="756781" cy="7900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>
                <a:solidFill>
                  <a:schemeClr val="tx1"/>
                </a:solidFill>
                <a:latin typeface="twaysky" panose="02000300000000000000" pitchFamily="2" charset="-127"/>
                <a:ea typeface="twaysky" panose="02000300000000000000" pitchFamily="2" charset="-127"/>
              </a:rPr>
              <a:t>1</a:t>
            </a:r>
            <a:endParaRPr kumimoji="1" lang="ko-US" altLang="en-US" sz="2400" b="1" dirty="0">
              <a:solidFill>
                <a:schemeClr val="tx1"/>
              </a:solidFill>
              <a:latin typeface="twaysky" panose="02000300000000000000" pitchFamily="2" charset="-127"/>
              <a:ea typeface="twaysky" panose="02000300000000000000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7F4928E-0617-3A86-4D3E-6D75B307DA39}"/>
              </a:ext>
            </a:extLst>
          </p:cNvPr>
          <p:cNvSpPr/>
          <p:nvPr/>
        </p:nvSpPr>
        <p:spPr>
          <a:xfrm>
            <a:off x="3347379" y="2328980"/>
            <a:ext cx="778458" cy="7900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>
                <a:solidFill>
                  <a:schemeClr val="tx1"/>
                </a:solidFill>
                <a:latin typeface="twaysky" panose="02000300000000000000" pitchFamily="2" charset="-127"/>
                <a:ea typeface="twaysky" panose="02000300000000000000" pitchFamily="2" charset="-127"/>
              </a:rPr>
              <a:t>2</a:t>
            </a:r>
            <a:endParaRPr kumimoji="1" lang="ko-US" altLang="en-US" sz="2400" b="1" dirty="0">
              <a:solidFill>
                <a:schemeClr val="tx1"/>
              </a:solidFill>
              <a:latin typeface="twaysky" panose="02000300000000000000" pitchFamily="2" charset="-127"/>
              <a:ea typeface="twaysky" panose="02000300000000000000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5ED2C97-8E59-789F-66D4-CD5B1631D9A4}"/>
              </a:ext>
            </a:extLst>
          </p:cNvPr>
          <p:cNvSpPr/>
          <p:nvPr/>
        </p:nvSpPr>
        <p:spPr>
          <a:xfrm>
            <a:off x="3120266" y="3573869"/>
            <a:ext cx="800012" cy="7900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>
                <a:solidFill>
                  <a:schemeClr val="tx1"/>
                </a:solidFill>
                <a:latin typeface="twaysky" panose="02000300000000000000" pitchFamily="2" charset="-127"/>
                <a:ea typeface="twaysky" panose="02000300000000000000" pitchFamily="2" charset="-127"/>
              </a:rPr>
              <a:t>3</a:t>
            </a:r>
            <a:endParaRPr kumimoji="1" lang="ko-US" altLang="en-US" sz="2400" b="1" dirty="0">
              <a:solidFill>
                <a:schemeClr val="tx1"/>
              </a:solidFill>
              <a:latin typeface="twaysky" panose="02000300000000000000" pitchFamily="2" charset="-127"/>
              <a:ea typeface="twaysky" panose="02000300000000000000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CBE463A-3FED-B19D-4422-86BDB8D8B0CD}"/>
              </a:ext>
            </a:extLst>
          </p:cNvPr>
          <p:cNvSpPr/>
          <p:nvPr/>
        </p:nvSpPr>
        <p:spPr>
          <a:xfrm>
            <a:off x="2836216" y="4818758"/>
            <a:ext cx="837994" cy="7900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>
                <a:solidFill>
                  <a:schemeClr val="tx1"/>
                </a:solidFill>
                <a:latin typeface="twaysky" panose="02000300000000000000" pitchFamily="2" charset="-127"/>
                <a:ea typeface="twaysky" panose="02000300000000000000" pitchFamily="2" charset="-127"/>
              </a:rPr>
              <a:t>4</a:t>
            </a:r>
            <a:endParaRPr kumimoji="1" lang="ko-US" altLang="en-US" sz="2400" b="1" dirty="0">
              <a:solidFill>
                <a:schemeClr val="tx1"/>
              </a:solidFill>
              <a:latin typeface="twaysky" panose="02000300000000000000" pitchFamily="2" charset="-127"/>
              <a:ea typeface="twaysky" panose="02000300000000000000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461410-14A5-B567-8E1D-8FE76AEFB53C}"/>
              </a:ext>
            </a:extLst>
          </p:cNvPr>
          <p:cNvSpPr txBox="1"/>
          <p:nvPr/>
        </p:nvSpPr>
        <p:spPr>
          <a:xfrm flipH="1">
            <a:off x="-27898" y="406717"/>
            <a:ext cx="4148833" cy="1015663"/>
          </a:xfrm>
          <a:prstGeom prst="rect">
            <a:avLst/>
          </a:prstGeom>
          <a:noFill/>
        </p:spPr>
        <p:txBody>
          <a:bodyPr vert="horz" wrap="square" rtlCol="0" anchor="ctr" anchorCtr="0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C00000"/>
                </a:solidFill>
                <a:latin typeface="Georgia Pro" panose="02040502050405020303" pitchFamily="18" charset="0"/>
                <a:ea typeface="Toppan Bunkyu Midashi Gothic Ex" panose="020B0900000000000000" pitchFamily="34" charset="-128"/>
                <a:cs typeface="Charmonman" pitchFamily="2" charset="-34"/>
              </a:rPr>
              <a:t>INDEX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C94D45-B325-D583-BFFF-F587AB9707D7}"/>
              </a:ext>
            </a:extLst>
          </p:cNvPr>
          <p:cNvSpPr txBox="1"/>
          <p:nvPr/>
        </p:nvSpPr>
        <p:spPr>
          <a:xfrm>
            <a:off x="4787071" y="1194236"/>
            <a:ext cx="5895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n w="28575">
                  <a:noFill/>
                </a:ln>
                <a:solidFill>
                  <a:schemeClr val="bg1"/>
                </a:solidFill>
                <a:latin typeface="Yellowtail" panose="02000503000000000000" pitchFamily="2" charset="0"/>
                <a:ea typeface="twaysky" panose="02000300000000000000" pitchFamily="2" charset="-127"/>
              </a:rPr>
              <a:t>프로젝트 개요 및 주제</a:t>
            </a:r>
            <a:endParaRPr lang="en-US" altLang="ko-KR" sz="3600" b="1" dirty="0">
              <a:ln w="28575">
                <a:noFill/>
              </a:ln>
              <a:solidFill>
                <a:schemeClr val="bg1"/>
              </a:solidFill>
              <a:latin typeface="Yellowtail" panose="02000503000000000000" pitchFamily="2" charset="0"/>
              <a:ea typeface="twaysky" panose="020003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4ABB28-3365-734C-0093-B08A088F8038}"/>
              </a:ext>
            </a:extLst>
          </p:cNvPr>
          <p:cNvSpPr txBox="1"/>
          <p:nvPr/>
        </p:nvSpPr>
        <p:spPr>
          <a:xfrm>
            <a:off x="4581075" y="2400834"/>
            <a:ext cx="5895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n w="28575">
                  <a:noFill/>
                </a:ln>
                <a:solidFill>
                  <a:schemeClr val="bg1"/>
                </a:solidFill>
                <a:latin typeface="Yellowtail" panose="02000503000000000000" pitchFamily="2" charset="0"/>
                <a:ea typeface="twaysky" panose="02000300000000000000" pitchFamily="2" charset="-127"/>
              </a:rPr>
              <a:t>개발환경</a:t>
            </a:r>
            <a:endParaRPr lang="en-US" altLang="ko-KR" sz="3600" b="1" dirty="0">
              <a:ln w="28575">
                <a:noFill/>
              </a:ln>
              <a:solidFill>
                <a:schemeClr val="bg1"/>
              </a:solidFill>
              <a:latin typeface="Yellowtail" panose="02000503000000000000" pitchFamily="2" charset="0"/>
              <a:ea typeface="twaysky" panose="02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58B78E-6F4B-A353-9C1D-41B2EB91FB37}"/>
              </a:ext>
            </a:extLst>
          </p:cNvPr>
          <p:cNvSpPr txBox="1"/>
          <p:nvPr/>
        </p:nvSpPr>
        <p:spPr>
          <a:xfrm>
            <a:off x="4308385" y="3645723"/>
            <a:ext cx="5895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n w="28575">
                  <a:noFill/>
                </a:ln>
                <a:solidFill>
                  <a:schemeClr val="bg1"/>
                </a:solidFill>
                <a:latin typeface="Yellowtail" panose="02000503000000000000" pitchFamily="2" charset="0"/>
                <a:ea typeface="twaysky" panose="02000300000000000000" pitchFamily="2" charset="-127"/>
              </a:rPr>
              <a:t>분석 및 설계</a:t>
            </a:r>
            <a:endParaRPr lang="en-US" altLang="ko-KR" sz="3600" b="1" dirty="0">
              <a:ln w="28575">
                <a:noFill/>
              </a:ln>
              <a:solidFill>
                <a:schemeClr val="bg1"/>
              </a:solidFill>
              <a:latin typeface="Yellowtail" panose="02000503000000000000" pitchFamily="2" charset="0"/>
              <a:ea typeface="twaysky" panose="020003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4284D4-3743-48C8-661D-FA75708B0340}"/>
              </a:ext>
            </a:extLst>
          </p:cNvPr>
          <p:cNvSpPr txBox="1"/>
          <p:nvPr/>
        </p:nvSpPr>
        <p:spPr>
          <a:xfrm>
            <a:off x="4001484" y="4890611"/>
            <a:ext cx="5895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n w="28575">
                  <a:noFill/>
                </a:ln>
                <a:solidFill>
                  <a:schemeClr val="bg1"/>
                </a:solidFill>
                <a:latin typeface="Yellowtail" panose="02000503000000000000" pitchFamily="2" charset="0"/>
                <a:ea typeface="twaysky" panose="02000300000000000000" pitchFamily="2" charset="-127"/>
              </a:rPr>
              <a:t>시연</a:t>
            </a:r>
            <a:endParaRPr lang="en-US" altLang="ko-KR" sz="3600" b="1" dirty="0">
              <a:ln w="28575">
                <a:noFill/>
              </a:ln>
              <a:solidFill>
                <a:schemeClr val="bg1"/>
              </a:solidFill>
              <a:latin typeface="Yellowtail" panose="02000503000000000000" pitchFamily="2" charset="0"/>
              <a:ea typeface="twaysky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741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사람, 군중이(가) 표시된 사진&#10;&#10;자동 생성된 설명">
            <a:extLst>
              <a:ext uri="{FF2B5EF4-FFF2-40B4-BE49-F238E27FC236}">
                <a16:creationId xmlns:a16="http://schemas.microsoft.com/office/drawing/2014/main" id="{C9E3E8DC-71C1-CC74-4D1D-C48F65650B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47" b="8743"/>
          <a:stretch/>
        </p:blipFill>
        <p:spPr>
          <a:xfrm>
            <a:off x="-3051" y="0"/>
            <a:ext cx="12192000" cy="6858000"/>
          </a:xfrm>
          <a:prstGeom prst="rect">
            <a:avLst/>
          </a:prstGeom>
        </p:spPr>
      </p:pic>
      <p:sp>
        <p:nvSpPr>
          <p:cNvPr id="59" name="평행 사변형[P] 58">
            <a:extLst>
              <a:ext uri="{FF2B5EF4-FFF2-40B4-BE49-F238E27FC236}">
                <a16:creationId xmlns:a16="http://schemas.microsoft.com/office/drawing/2014/main" id="{404B6F62-7A56-7E33-D9D3-FEC66DBA63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91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DFCE9-BC2C-7008-9975-DDBCE21EF881}"/>
              </a:ext>
            </a:extLst>
          </p:cNvPr>
          <p:cNvSpPr txBox="1"/>
          <p:nvPr/>
        </p:nvSpPr>
        <p:spPr>
          <a:xfrm>
            <a:off x="709327" y="1009854"/>
            <a:ext cx="449317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b="1" i="1" dirty="0">
                <a:ln w="28575">
                  <a:noFill/>
                </a:ln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7)</a:t>
            </a:r>
            <a:r>
              <a:rPr lang="ko-KR" altLang="en-US" b="1" i="1" dirty="0">
                <a:ln w="28575">
                  <a:noFill/>
                </a:ln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 화면정의서</a:t>
            </a:r>
            <a:endParaRPr lang="en-US" altLang="ko-KR" b="1" dirty="0">
              <a:ln w="28575">
                <a:noFill/>
              </a:ln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72DACE-0EFE-A5CF-6C5E-B3E07956B074}"/>
              </a:ext>
            </a:extLst>
          </p:cNvPr>
          <p:cNvSpPr txBox="1"/>
          <p:nvPr/>
        </p:nvSpPr>
        <p:spPr>
          <a:xfrm>
            <a:off x="1493481" y="-17502"/>
            <a:ext cx="9198935" cy="15316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/>
            <a:r>
              <a:rPr lang="en-US" altLang="ko-KR" sz="4800" b="1" kern="1200" dirty="0">
                <a:ln w="28575">
                  <a:noFill/>
                </a:ln>
                <a:solidFill>
                  <a:schemeClr val="tx1"/>
                </a:solidFill>
                <a:latin typeface="Yellowtail" panose="02000503000000000000" pitchFamily="2" charset="0"/>
                <a:ea typeface="+mj-ea"/>
                <a:cs typeface="+mj-cs"/>
              </a:rPr>
              <a:t> 03</a:t>
            </a:r>
            <a:r>
              <a:rPr lang="ko-KR" altLang="en-US" sz="4800" b="1" kern="1200" dirty="0">
                <a:ln w="28575">
                  <a:noFill/>
                </a:ln>
                <a:solidFill>
                  <a:schemeClr val="tx1"/>
                </a:solidFill>
                <a:latin typeface="Yellowtail" panose="02000503000000000000" pitchFamily="2" charset="0"/>
                <a:ea typeface="+mj-ea"/>
                <a:cs typeface="+mj-cs"/>
              </a:rPr>
              <a:t> </a:t>
            </a:r>
            <a:r>
              <a:rPr lang="en-US" altLang="ko-KR" sz="4800" b="1" dirty="0">
                <a:ln w="28575">
                  <a:noFill/>
                </a:ln>
                <a:latin typeface="Yellowtail" panose="02000503000000000000" pitchFamily="2" charset="0"/>
                <a:ea typeface="+mj-ea"/>
                <a:cs typeface="+mj-cs"/>
              </a:rPr>
              <a:t>Analysis and design</a:t>
            </a:r>
            <a:endParaRPr lang="en-US" altLang="ko-KR" sz="4800" b="1" kern="1200" dirty="0">
              <a:ln w="28575">
                <a:noFill/>
              </a:ln>
              <a:latin typeface="Yellowtail" panose="02000503000000000000" pitchFamily="2" charset="0"/>
              <a:ea typeface="Toppan Bunkyu Midashi Gothic Ex" panose="020B0900000000000000" pitchFamily="34" charset="-128"/>
              <a:cs typeface="+mj-cs"/>
            </a:endParaRPr>
          </a:p>
        </p:txBody>
      </p:sp>
      <p:pic>
        <p:nvPicPr>
          <p:cNvPr id="4" name="그림 3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D63412EB-0DF2-CBFB-3356-3D6A503A94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14" t="36667" r="26270" b="20641"/>
          <a:stretch/>
        </p:blipFill>
        <p:spPr>
          <a:xfrm>
            <a:off x="2676593" y="1514124"/>
            <a:ext cx="6840415" cy="482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007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사람, 군중이(가) 표시된 사진&#10;&#10;자동 생성된 설명">
            <a:extLst>
              <a:ext uri="{FF2B5EF4-FFF2-40B4-BE49-F238E27FC236}">
                <a16:creationId xmlns:a16="http://schemas.microsoft.com/office/drawing/2014/main" id="{C9E3E8DC-71C1-CC74-4D1D-C48F65650B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47" b="8743"/>
          <a:stretch/>
        </p:blipFill>
        <p:spPr>
          <a:xfrm>
            <a:off x="-3051" y="0"/>
            <a:ext cx="12192000" cy="6858000"/>
          </a:xfrm>
          <a:prstGeom prst="rect">
            <a:avLst/>
          </a:prstGeom>
        </p:spPr>
      </p:pic>
      <p:sp>
        <p:nvSpPr>
          <p:cNvPr id="59" name="평행 사변형[P] 58">
            <a:extLst>
              <a:ext uri="{FF2B5EF4-FFF2-40B4-BE49-F238E27FC236}">
                <a16:creationId xmlns:a16="http://schemas.microsoft.com/office/drawing/2014/main" id="{404B6F62-7A56-7E33-D9D3-FEC66DBA63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91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530D41-069D-7BBC-E6B5-250778F30AD6}"/>
              </a:ext>
            </a:extLst>
          </p:cNvPr>
          <p:cNvSpPr txBox="1"/>
          <p:nvPr/>
        </p:nvSpPr>
        <p:spPr>
          <a:xfrm>
            <a:off x="1493481" y="-17502"/>
            <a:ext cx="9198935" cy="15316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/>
            <a:r>
              <a:rPr lang="en-US" altLang="ko-KR" sz="4800" b="1" kern="1200" dirty="0">
                <a:ln w="28575">
                  <a:noFill/>
                </a:ln>
                <a:solidFill>
                  <a:schemeClr val="tx1"/>
                </a:solidFill>
                <a:latin typeface="Yellowtail" panose="02000503000000000000" pitchFamily="2" charset="0"/>
                <a:ea typeface="+mj-ea"/>
                <a:cs typeface="+mj-cs"/>
              </a:rPr>
              <a:t> 04 </a:t>
            </a:r>
            <a:r>
              <a:rPr lang="en-US" altLang="ko-KR" sz="4800" b="1" dirty="0">
                <a:ln w="28575">
                  <a:noFill/>
                </a:ln>
                <a:latin typeface="Yellowtail" panose="02000503000000000000" pitchFamily="2" charset="0"/>
                <a:ea typeface="+mj-ea"/>
                <a:cs typeface="+mj-cs"/>
              </a:rPr>
              <a:t>Testing</a:t>
            </a:r>
            <a:endParaRPr lang="en-US" altLang="ko-KR" sz="4800" b="1" kern="1200" dirty="0">
              <a:ln w="28575">
                <a:noFill/>
              </a:ln>
              <a:latin typeface="Yellowtail" panose="02000503000000000000" pitchFamily="2" charset="0"/>
              <a:ea typeface="Toppan Bunkyu Midashi Gothic Ex" panose="020B0900000000000000" pitchFamily="34" charset="-128"/>
              <a:cs typeface="+mj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561A69-44D3-BAAB-13A9-2C8C3EA2EC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867" y="1690983"/>
            <a:ext cx="3168162" cy="3168162"/>
          </a:xfrm>
          <a:prstGeom prst="rect">
            <a:avLst/>
          </a:prstGeom>
        </p:spPr>
      </p:pic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7788710-CAA9-A962-6066-33BAA0DDE8E6}"/>
              </a:ext>
            </a:extLst>
          </p:cNvPr>
          <p:cNvSpPr/>
          <p:nvPr/>
        </p:nvSpPr>
        <p:spPr>
          <a:xfrm>
            <a:off x="3314700" y="4923541"/>
            <a:ext cx="5846884" cy="849990"/>
          </a:xfrm>
          <a:prstGeom prst="roundRect">
            <a:avLst>
              <a:gd name="adj" fmla="val 33218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6BCD38-7E61-7412-1063-D0F2976A24A1}"/>
              </a:ext>
            </a:extLst>
          </p:cNvPr>
          <p:cNvSpPr/>
          <p:nvPr/>
        </p:nvSpPr>
        <p:spPr>
          <a:xfrm>
            <a:off x="5436273" y="4859145"/>
            <a:ext cx="13452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M HANNA Pro OTF" panose="020B0600000101010101" pitchFamily="34" charset="-127"/>
                <a:ea typeface="BM HANNA Pro OTF" panose="020B0600000101010101" pitchFamily="34" charset="-127"/>
              </a:rPr>
              <a:t>시연</a:t>
            </a:r>
            <a:endParaRPr lang="en-US" altLang="ko-KR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8042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D0961A4-8FE2-4A31-B649-5EEF39F34EB2}"/>
              </a:ext>
            </a:extLst>
          </p:cNvPr>
          <p:cNvSpPr/>
          <p:nvPr/>
        </p:nvSpPr>
        <p:spPr>
          <a:xfrm>
            <a:off x="322118" y="1930400"/>
            <a:ext cx="4711700" cy="4520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사람, 군중이(가) 표시된 사진&#10;&#10;자동 생성된 설명">
            <a:extLst>
              <a:ext uri="{FF2B5EF4-FFF2-40B4-BE49-F238E27FC236}">
                <a16:creationId xmlns:a16="http://schemas.microsoft.com/office/drawing/2014/main" id="{42088805-61C9-40A4-9F9E-D7E9F3CB4B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47" b="87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16EB4AF-52C1-439A-8D48-F2F01EB644E7}"/>
              </a:ext>
            </a:extLst>
          </p:cNvPr>
          <p:cNvSpPr/>
          <p:nvPr/>
        </p:nvSpPr>
        <p:spPr>
          <a:xfrm>
            <a:off x="0" y="0"/>
            <a:ext cx="92075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AB637C0-D3F9-BC10-9795-BBB3FC68085B}"/>
              </a:ext>
            </a:extLst>
          </p:cNvPr>
          <p:cNvSpPr/>
          <p:nvPr/>
        </p:nvSpPr>
        <p:spPr>
          <a:xfrm>
            <a:off x="-2" y="2413932"/>
            <a:ext cx="12192001" cy="2030136"/>
          </a:xfrm>
          <a:prstGeom prst="rect">
            <a:avLst/>
          </a:prstGeom>
          <a:solidFill>
            <a:schemeClr val="bg1">
              <a:alpha val="3414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397EB5B-A3B3-0CB0-FD67-150CB22D61F3}"/>
              </a:ext>
            </a:extLst>
          </p:cNvPr>
          <p:cNvSpPr/>
          <p:nvPr/>
        </p:nvSpPr>
        <p:spPr>
          <a:xfrm>
            <a:off x="-3" y="2160705"/>
            <a:ext cx="12192001" cy="2538886"/>
          </a:xfrm>
          <a:prstGeom prst="rect">
            <a:avLst/>
          </a:prstGeom>
          <a:solidFill>
            <a:schemeClr val="bg1">
              <a:alpha val="3414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7200" b="1" dirty="0">
                <a:ln w="19050">
                  <a:noFill/>
                </a:ln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Yellowtail" panose="02000503000000000000" pitchFamily="2" charset="0"/>
                <a:ea typeface="Xingkai SC Light" panose="02010600040101010101" pitchFamily="2" charset="-122"/>
              </a:rPr>
              <a:t>Thank you</a:t>
            </a:r>
            <a:endParaRPr kumimoji="1" lang="ko-US" altLang="en-US" sz="7200" b="1" dirty="0">
              <a:ln w="19050">
                <a:noFill/>
              </a:ln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Yellowtail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11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chemeClr val="bg1"/>
            </a:gs>
            <a:gs pos="100000">
              <a:srgbClr val="F2F2F2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그림 23" descr="사람, 군중이(가) 표시된 사진&#10;&#10;자동 생성된 설명">
            <a:extLst>
              <a:ext uri="{FF2B5EF4-FFF2-40B4-BE49-F238E27FC236}">
                <a16:creationId xmlns:a16="http://schemas.microsoft.com/office/drawing/2014/main" id="{C9E3E8DC-71C1-CC74-4D1D-C48F65650B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47" b="8743"/>
          <a:stretch/>
        </p:blipFill>
        <p:spPr>
          <a:xfrm>
            <a:off x="-3051" y="0"/>
            <a:ext cx="12192000" cy="6858000"/>
          </a:xfrm>
          <a:prstGeom prst="rect">
            <a:avLst/>
          </a:prstGeom>
        </p:spPr>
      </p:pic>
      <p:sp>
        <p:nvSpPr>
          <p:cNvPr id="59" name="평행 사변형[P] 58">
            <a:extLst>
              <a:ext uri="{FF2B5EF4-FFF2-40B4-BE49-F238E27FC236}">
                <a16:creationId xmlns:a16="http://schemas.microsoft.com/office/drawing/2014/main" id="{404B6F62-7A56-7E33-D9D3-FEC66DBA632C}"/>
              </a:ext>
            </a:extLst>
          </p:cNvPr>
          <p:cNvSpPr/>
          <p:nvPr/>
        </p:nvSpPr>
        <p:spPr>
          <a:xfrm>
            <a:off x="-3051" y="0"/>
            <a:ext cx="12192000" cy="6858000"/>
          </a:xfrm>
          <a:prstGeom prst="parallelogram">
            <a:avLst>
              <a:gd name="adj" fmla="val 91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1B072A-8685-976D-E6D4-23B75A6EC1E7}"/>
              </a:ext>
            </a:extLst>
          </p:cNvPr>
          <p:cNvSpPr txBox="1"/>
          <p:nvPr/>
        </p:nvSpPr>
        <p:spPr>
          <a:xfrm>
            <a:off x="1493481" y="-17502"/>
            <a:ext cx="9198935" cy="15316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/>
            <a:r>
              <a:rPr lang="en-US" altLang="ko-KR" sz="4800" b="1" kern="1200" dirty="0">
                <a:ln w="28575">
                  <a:noFill/>
                </a:ln>
                <a:solidFill>
                  <a:schemeClr val="tx1"/>
                </a:solidFill>
                <a:latin typeface="Yellowtail" panose="02000503000000000000" pitchFamily="2" charset="0"/>
                <a:ea typeface="+mj-ea"/>
                <a:cs typeface="+mj-cs"/>
              </a:rPr>
              <a:t> 03</a:t>
            </a:r>
            <a:r>
              <a:rPr lang="ko-KR" altLang="en-US" sz="4800" b="1" kern="1200" dirty="0">
                <a:ln w="28575">
                  <a:noFill/>
                </a:ln>
                <a:solidFill>
                  <a:schemeClr val="tx1"/>
                </a:solidFill>
                <a:latin typeface="Yellowtail" panose="02000503000000000000" pitchFamily="2" charset="0"/>
                <a:ea typeface="+mj-ea"/>
                <a:cs typeface="+mj-cs"/>
              </a:rPr>
              <a:t> </a:t>
            </a:r>
            <a:r>
              <a:rPr lang="en-US" altLang="ko-KR" sz="4800" b="1" dirty="0">
                <a:ln w="28575">
                  <a:noFill/>
                </a:ln>
                <a:latin typeface="Yellowtail" panose="02000503000000000000" pitchFamily="2" charset="0"/>
                <a:ea typeface="+mj-ea"/>
                <a:cs typeface="+mj-cs"/>
              </a:rPr>
              <a:t>Analysis and design</a:t>
            </a:r>
            <a:endParaRPr lang="en-US" altLang="ko-KR" sz="4800" b="1" kern="1200" dirty="0">
              <a:ln w="28575">
                <a:noFill/>
              </a:ln>
              <a:latin typeface="Yellowtail" panose="02000503000000000000" pitchFamily="2" charset="0"/>
              <a:ea typeface="Toppan Bunkyu Midashi Gothic Ex" panose="020B0900000000000000" pitchFamily="34" charset="-128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DFCE9-BC2C-7008-9975-DDBCE21EF881}"/>
              </a:ext>
            </a:extLst>
          </p:cNvPr>
          <p:cNvSpPr txBox="1"/>
          <p:nvPr/>
        </p:nvSpPr>
        <p:spPr>
          <a:xfrm>
            <a:off x="1025851" y="1514124"/>
            <a:ext cx="449317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b="1" i="1" dirty="0">
                <a:ln w="28575">
                  <a:noFill/>
                </a:ln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1)</a:t>
            </a:r>
            <a:r>
              <a:rPr lang="ko-KR" altLang="en-US" b="1" i="1" dirty="0">
                <a:ln w="28575">
                  <a:noFill/>
                </a:ln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 </a:t>
            </a:r>
            <a:r>
              <a:rPr lang="ko-KR" altLang="en-US" b="1" i="1" dirty="0">
                <a:ln w="28575">
                  <a:noFill/>
                </a:ln>
                <a:highlight>
                  <a:srgbClr val="FFFF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요구사항 정의서</a:t>
            </a:r>
            <a:endParaRPr lang="en-US" altLang="ko-KR" b="1" dirty="0">
              <a:ln w="28575">
                <a:noFill/>
              </a:ln>
              <a:highlight>
                <a:srgbClr val="FFFF00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B06C0D-53D9-AD11-A10B-B4C3532C53E0}"/>
              </a:ext>
            </a:extLst>
          </p:cNvPr>
          <p:cNvSpPr txBox="1"/>
          <p:nvPr/>
        </p:nvSpPr>
        <p:spPr>
          <a:xfrm>
            <a:off x="1025851" y="1994995"/>
            <a:ext cx="449317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b="1" i="1" dirty="0">
                <a:ln w="28575">
                  <a:noFill/>
                </a:ln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1)</a:t>
            </a:r>
            <a:r>
              <a:rPr lang="ko-KR" altLang="en-US" b="1" i="1" dirty="0">
                <a:ln w="28575">
                  <a:noFill/>
                </a:ln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 단위 업무 정의서</a:t>
            </a:r>
            <a:endParaRPr lang="en-US" altLang="ko-KR" b="1" dirty="0">
              <a:ln w="28575">
                <a:noFill/>
              </a:ln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5783B8-0349-7BCF-88CB-4633DC3A29CC}"/>
              </a:ext>
            </a:extLst>
          </p:cNvPr>
          <p:cNvSpPr txBox="1"/>
          <p:nvPr/>
        </p:nvSpPr>
        <p:spPr>
          <a:xfrm>
            <a:off x="1025851" y="2475866"/>
            <a:ext cx="449317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b="1" i="1" dirty="0">
                <a:ln w="28575">
                  <a:noFill/>
                </a:ln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1)</a:t>
            </a:r>
            <a:r>
              <a:rPr lang="ko-KR" altLang="en-US" b="1" i="1" dirty="0">
                <a:ln w="28575">
                  <a:noFill/>
                </a:ln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 </a:t>
            </a:r>
            <a:r>
              <a:rPr lang="ko-KR" altLang="en-US" b="1" i="1" dirty="0" err="1">
                <a:ln w="28575">
                  <a:noFill/>
                </a:ln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레드마인</a:t>
            </a:r>
            <a:r>
              <a:rPr lang="ko-KR" altLang="en-US" b="1" i="1" dirty="0">
                <a:ln w="28575">
                  <a:noFill/>
                </a:ln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 진척관리</a:t>
            </a:r>
            <a:endParaRPr lang="en-US" altLang="ko-KR" b="1" dirty="0">
              <a:ln w="28575">
                <a:noFill/>
              </a:ln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7F5099-B74A-E17C-34E1-C7AFA118FD74}"/>
              </a:ext>
            </a:extLst>
          </p:cNvPr>
          <p:cNvSpPr txBox="1"/>
          <p:nvPr/>
        </p:nvSpPr>
        <p:spPr>
          <a:xfrm>
            <a:off x="1025851" y="2956737"/>
            <a:ext cx="449317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b="1" i="1" dirty="0">
                <a:ln w="28575">
                  <a:noFill/>
                </a:ln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1</a:t>
            </a:r>
            <a:r>
              <a:rPr lang="en-US" altLang="ko-KR" b="1" i="1" dirty="0">
                <a:ln w="28575">
                  <a:noFill/>
                </a:ln>
                <a:highlight>
                  <a:srgbClr val="FFFF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)</a:t>
            </a:r>
            <a:r>
              <a:rPr lang="ko-KR" altLang="en-US" b="1" i="1" dirty="0">
                <a:ln w="28575">
                  <a:noFill/>
                </a:ln>
                <a:highlight>
                  <a:srgbClr val="FFFF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 </a:t>
            </a:r>
            <a:r>
              <a:rPr lang="ko-KR" altLang="en-US" b="1" i="1" dirty="0" err="1">
                <a:ln w="28575">
                  <a:noFill/>
                </a:ln>
                <a:highlight>
                  <a:srgbClr val="FFFF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유스케이스</a:t>
            </a:r>
            <a:r>
              <a:rPr lang="ko-KR" altLang="en-US" b="1" i="1" dirty="0">
                <a:ln w="28575">
                  <a:noFill/>
                </a:ln>
                <a:highlight>
                  <a:srgbClr val="FFFF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 다이어그램</a:t>
            </a:r>
            <a:endParaRPr lang="en-US" altLang="ko-KR" b="1" dirty="0">
              <a:ln w="28575">
                <a:noFill/>
              </a:ln>
              <a:highlight>
                <a:srgbClr val="FFFF00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C16FED-5E2A-E5E9-8880-9CA9E572A7CB}"/>
              </a:ext>
            </a:extLst>
          </p:cNvPr>
          <p:cNvSpPr txBox="1"/>
          <p:nvPr/>
        </p:nvSpPr>
        <p:spPr>
          <a:xfrm>
            <a:off x="1025851" y="3437608"/>
            <a:ext cx="449317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b="1" i="1" dirty="0">
                <a:ln w="28575">
                  <a:noFill/>
                </a:ln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1)</a:t>
            </a:r>
            <a:r>
              <a:rPr lang="ko-KR" altLang="en-US" b="1" i="1" dirty="0">
                <a:ln w="28575">
                  <a:noFill/>
                </a:ln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 전자</a:t>
            </a:r>
            <a:r>
              <a:rPr lang="en-US" altLang="ko-KR" b="1" i="1" dirty="0">
                <a:ln w="28575">
                  <a:noFill/>
                </a:ln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,</a:t>
            </a:r>
            <a:r>
              <a:rPr lang="ko-KR" altLang="en-US" b="1" i="1" dirty="0">
                <a:ln w="28575">
                  <a:noFill/>
                </a:ln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 단어</a:t>
            </a:r>
            <a:r>
              <a:rPr lang="en-US" altLang="ko-KR" b="1" i="1" dirty="0">
                <a:ln w="28575">
                  <a:noFill/>
                </a:ln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,</a:t>
            </a:r>
            <a:r>
              <a:rPr lang="ko-KR" altLang="en-US" b="1" i="1" dirty="0">
                <a:ln w="28575">
                  <a:noFill/>
                </a:ln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 용어사전</a:t>
            </a:r>
            <a:r>
              <a:rPr lang="en-US" altLang="ko-KR" b="1" i="1" dirty="0">
                <a:ln w="28575">
                  <a:noFill/>
                </a:ln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,</a:t>
            </a:r>
            <a:r>
              <a:rPr lang="ko-KR" altLang="en-US" b="1" i="1" dirty="0">
                <a:ln w="28575">
                  <a:noFill/>
                </a:ln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 </a:t>
            </a:r>
            <a:r>
              <a:rPr lang="ko-KR" altLang="en-US" b="1" i="1" dirty="0">
                <a:ln w="28575">
                  <a:noFill/>
                </a:ln>
                <a:highlight>
                  <a:srgbClr val="FFFF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테이블 정의서</a:t>
            </a:r>
            <a:endParaRPr lang="en-US" altLang="ko-KR" b="1" dirty="0">
              <a:ln w="28575">
                <a:noFill/>
              </a:ln>
              <a:highlight>
                <a:srgbClr val="FFFF00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37EA43-DFEE-F66A-8FE1-9A7C9EA10F1E}"/>
              </a:ext>
            </a:extLst>
          </p:cNvPr>
          <p:cNvSpPr txBox="1"/>
          <p:nvPr/>
        </p:nvSpPr>
        <p:spPr>
          <a:xfrm>
            <a:off x="1025851" y="3918479"/>
            <a:ext cx="449317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b="1" i="1" dirty="0">
                <a:ln w="28575">
                  <a:noFill/>
                </a:ln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1)</a:t>
            </a:r>
            <a:r>
              <a:rPr lang="ko-KR" altLang="en-US" b="1" i="1" dirty="0">
                <a:ln w="28575">
                  <a:noFill/>
                </a:ln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 </a:t>
            </a:r>
            <a:r>
              <a:rPr lang="en-US" altLang="ko-KR" b="1" i="1" dirty="0">
                <a:ln w="28575">
                  <a:noFill/>
                </a:ln>
                <a:highlight>
                  <a:srgbClr val="FFFF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ER-</a:t>
            </a:r>
            <a:r>
              <a:rPr lang="ko-KR" altLang="en-US" b="1" i="1" dirty="0">
                <a:ln w="28575">
                  <a:noFill/>
                </a:ln>
                <a:highlight>
                  <a:srgbClr val="FFFF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다이어그램</a:t>
            </a:r>
            <a:endParaRPr lang="en-US" altLang="ko-KR" b="1" dirty="0">
              <a:ln w="28575">
                <a:noFill/>
              </a:ln>
              <a:highlight>
                <a:srgbClr val="FFFF00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533288-5D2E-CC9D-B4E6-CD757E7CDD68}"/>
              </a:ext>
            </a:extLst>
          </p:cNvPr>
          <p:cNvSpPr txBox="1"/>
          <p:nvPr/>
        </p:nvSpPr>
        <p:spPr>
          <a:xfrm>
            <a:off x="1025851" y="4399350"/>
            <a:ext cx="449317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b="1" i="1" dirty="0">
                <a:ln w="28575">
                  <a:noFill/>
                </a:ln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1)</a:t>
            </a:r>
            <a:r>
              <a:rPr lang="ko-KR" altLang="en-US" b="1" i="1" dirty="0">
                <a:ln w="28575">
                  <a:noFill/>
                </a:ln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 프로세스 흐름도</a:t>
            </a:r>
            <a:endParaRPr lang="en-US" altLang="ko-KR" b="1" dirty="0">
              <a:ln w="28575">
                <a:noFill/>
              </a:ln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4F7277-4144-3EE4-0D76-12E0504C9B10}"/>
              </a:ext>
            </a:extLst>
          </p:cNvPr>
          <p:cNvSpPr txBox="1"/>
          <p:nvPr/>
        </p:nvSpPr>
        <p:spPr>
          <a:xfrm>
            <a:off x="1025851" y="4880221"/>
            <a:ext cx="449317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b="1" i="1" dirty="0">
                <a:ln w="28575">
                  <a:noFill/>
                </a:ln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1)</a:t>
            </a:r>
            <a:r>
              <a:rPr lang="ko-KR" altLang="en-US" b="1" i="1" dirty="0">
                <a:ln w="28575">
                  <a:noFill/>
                </a:ln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 화면 정의서</a:t>
            </a:r>
            <a:endParaRPr lang="en-US" altLang="ko-KR" b="1" dirty="0">
              <a:ln w="28575">
                <a:noFill/>
              </a:ln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2681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rgbClr val="F2F2F2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그림 23" descr="사람, 군중이(가) 표시된 사진&#10;&#10;자동 생성된 설명">
            <a:extLst>
              <a:ext uri="{FF2B5EF4-FFF2-40B4-BE49-F238E27FC236}">
                <a16:creationId xmlns:a16="http://schemas.microsoft.com/office/drawing/2014/main" id="{C9E3E8DC-71C1-CC74-4D1D-C48F65650B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47" b="8743"/>
          <a:stretch/>
        </p:blipFill>
        <p:spPr>
          <a:xfrm>
            <a:off x="-3051" y="0"/>
            <a:ext cx="12192000" cy="6858000"/>
          </a:xfrm>
          <a:prstGeom prst="rect">
            <a:avLst/>
          </a:prstGeom>
        </p:spPr>
      </p:pic>
      <p:sp>
        <p:nvSpPr>
          <p:cNvPr id="59" name="평행 사변형[P] 58">
            <a:extLst>
              <a:ext uri="{FF2B5EF4-FFF2-40B4-BE49-F238E27FC236}">
                <a16:creationId xmlns:a16="http://schemas.microsoft.com/office/drawing/2014/main" id="{404B6F62-7A56-7E33-D9D3-FEC66DBA632C}"/>
              </a:ext>
            </a:extLst>
          </p:cNvPr>
          <p:cNvSpPr/>
          <p:nvPr/>
        </p:nvSpPr>
        <p:spPr>
          <a:xfrm>
            <a:off x="-3051" y="0"/>
            <a:ext cx="12192000" cy="6858000"/>
          </a:xfrm>
          <a:prstGeom prst="parallelogram">
            <a:avLst>
              <a:gd name="adj" fmla="val 91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1B072A-8685-976D-E6D4-23B75A6EC1E7}"/>
              </a:ext>
            </a:extLst>
          </p:cNvPr>
          <p:cNvSpPr txBox="1"/>
          <p:nvPr/>
        </p:nvSpPr>
        <p:spPr>
          <a:xfrm>
            <a:off x="1493481" y="-17502"/>
            <a:ext cx="9198935" cy="1531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b="1" kern="1200" dirty="0">
                <a:ln w="28575">
                  <a:noFill/>
                </a:ln>
                <a:solidFill>
                  <a:schemeClr val="tx1"/>
                </a:solidFill>
                <a:latin typeface="Yellowtail" panose="02000503000000000000" pitchFamily="2" charset="0"/>
                <a:ea typeface="+mj-ea"/>
                <a:cs typeface="+mj-cs"/>
              </a:rPr>
              <a:t> 01 </a:t>
            </a:r>
            <a:r>
              <a:rPr lang="en-US" altLang="ko-KR" sz="4800" b="1" dirty="0">
                <a:ln w="28575">
                  <a:noFill/>
                </a:ln>
                <a:latin typeface="Yellowtail" panose="02000503000000000000" pitchFamily="2" charset="0"/>
                <a:ea typeface="+mj-ea"/>
                <a:cs typeface="+mj-cs"/>
              </a:rPr>
              <a:t>Project overview and topics</a:t>
            </a:r>
            <a:endParaRPr lang="en-US" altLang="ko-KR" sz="4800" b="1" kern="1200" dirty="0">
              <a:ln w="28575">
                <a:noFill/>
              </a:ln>
              <a:solidFill>
                <a:schemeClr val="tx1"/>
              </a:solidFill>
              <a:latin typeface="Yellowtail" panose="02000503000000000000" pitchFamily="2" charset="0"/>
              <a:ea typeface="Toppan Bunkyu Midashi Gothic Ex" panose="020B0900000000000000" pitchFamily="34" charset="-128"/>
              <a:cs typeface="+mj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BA3647-493B-3292-0775-92CE568F1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39" y="2218301"/>
            <a:ext cx="2033138" cy="20331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368DF68-C119-883E-C01C-32BF7E2DE8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007" y="2218301"/>
            <a:ext cx="2033138" cy="20331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878678-286D-D598-9E4D-6E0395D685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075" y="2218301"/>
            <a:ext cx="2033138" cy="203313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A726235-48F6-B380-FA02-391A6B5CA0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143" y="2218301"/>
            <a:ext cx="2033138" cy="20331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396D163-3BDB-B37E-F1DA-E5EC044CEA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211" y="2218301"/>
            <a:ext cx="2033138" cy="20331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CD2E677-56E3-C146-7572-C27C720DB5EE}"/>
              </a:ext>
            </a:extLst>
          </p:cNvPr>
          <p:cNvSpPr txBox="1"/>
          <p:nvPr/>
        </p:nvSpPr>
        <p:spPr>
          <a:xfrm>
            <a:off x="374737" y="4559874"/>
            <a:ext cx="22374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3175">
                  <a:solidFill>
                    <a:schemeClr val="bg1"/>
                  </a:solidFill>
                </a:ln>
                <a:solidFill>
                  <a:srgbClr val="C00000"/>
                </a:solidFill>
                <a:effectLst/>
                <a:latin typeface="Georgia Pro" panose="02040502050405020303" pitchFamily="18" charset="0"/>
                <a:ea typeface="HY헤드라인M" panose="02030600000101010101" pitchFamily="18" charset="-127"/>
                <a:cs typeface="Mongolian Baiti" panose="03000500000000000000" pitchFamily="66" charset="0"/>
              </a:rPr>
              <a:t>PL</a:t>
            </a:r>
          </a:p>
          <a:p>
            <a:pPr algn="ctr"/>
            <a:r>
              <a:rPr lang="ko-KR" altLang="en-US" sz="4400" b="1" dirty="0">
                <a:ln w="3175">
                  <a:solidFill>
                    <a:schemeClr val="bg1"/>
                  </a:solidFill>
                </a:ln>
                <a:effectLst/>
                <a:latin typeface="XINGKAI SC LIGHT" panose="02010600040101010101" pitchFamily="2" charset="-122"/>
                <a:ea typeface="BM HANNA Pro OTF" panose="020B0600000101010101" pitchFamily="34" charset="-127"/>
                <a:cs typeface="Mongolian Baiti" panose="03000500000000000000" pitchFamily="66" charset="0"/>
              </a:rPr>
              <a:t>예현의</a:t>
            </a:r>
            <a:endParaRPr lang="en-US" altLang="ko-KR" sz="6600" b="1" dirty="0">
              <a:ln w="3175">
                <a:solidFill>
                  <a:schemeClr val="bg1"/>
                </a:solidFill>
              </a:ln>
              <a:effectLst/>
              <a:latin typeface="XINGKAI SC LIGHT" panose="02010600040101010101" pitchFamily="2" charset="-122"/>
              <a:ea typeface="XINGKAI SC LIGHT" panose="02010600040101010101" pitchFamily="2" charset="-122"/>
              <a:cs typeface="Mongolian Baiti" panose="03000500000000000000" pitchFamily="66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C54A28-1BB6-A98A-7B2F-D39CC9085E0F}"/>
              </a:ext>
            </a:extLst>
          </p:cNvPr>
          <p:cNvSpPr txBox="1"/>
          <p:nvPr/>
        </p:nvSpPr>
        <p:spPr>
          <a:xfrm>
            <a:off x="2650832" y="4559874"/>
            <a:ext cx="22374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3175">
                  <a:solidFill>
                    <a:schemeClr val="bg1"/>
                  </a:solidFill>
                </a:ln>
                <a:solidFill>
                  <a:srgbClr val="C00000"/>
                </a:solidFill>
                <a:effectLst/>
                <a:latin typeface="Georgia Pro" panose="02040502050405020303" pitchFamily="18" charset="0"/>
                <a:ea typeface="HY헤드라인M" panose="02030600000101010101" pitchFamily="18" charset="-127"/>
                <a:cs typeface="Mongolian Baiti" panose="03000500000000000000" pitchFamily="66" charset="0"/>
              </a:rPr>
              <a:t>TA</a:t>
            </a:r>
          </a:p>
          <a:p>
            <a:pPr algn="ctr"/>
            <a:r>
              <a:rPr lang="ko-KR" altLang="en-US" sz="4400" b="1" dirty="0">
                <a:ln w="3175">
                  <a:solidFill>
                    <a:schemeClr val="bg1"/>
                  </a:solidFill>
                </a:ln>
                <a:effectLst/>
                <a:latin typeface="BM HANNA Pro OTF" panose="020B0600000101010101" pitchFamily="34" charset="-127"/>
                <a:ea typeface="BM HANNA Pro OTF" panose="020B0600000101010101" pitchFamily="34" charset="-127"/>
                <a:cs typeface="Mongolian Baiti" panose="03000500000000000000" pitchFamily="66" charset="0"/>
              </a:rPr>
              <a:t>강현수</a:t>
            </a:r>
            <a:endParaRPr lang="en-US" altLang="ko-KR" sz="6600" b="1" dirty="0">
              <a:ln w="3175">
                <a:solidFill>
                  <a:schemeClr val="bg1"/>
                </a:solidFill>
              </a:ln>
              <a:effectLst/>
              <a:latin typeface="BM HANNA Pro OTF" panose="020B0600000101010101" pitchFamily="34" charset="-127"/>
              <a:ea typeface="BM HANNA Pro OTF" panose="020B0600000101010101" pitchFamily="34" charset="-127"/>
              <a:cs typeface="Mongolian Baiti" panose="03000500000000000000" pitchFamily="66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727ABF-A19B-BD30-57D5-77B9FED3B045}"/>
              </a:ext>
            </a:extLst>
          </p:cNvPr>
          <p:cNvSpPr txBox="1"/>
          <p:nvPr/>
        </p:nvSpPr>
        <p:spPr>
          <a:xfrm>
            <a:off x="4974204" y="4559874"/>
            <a:ext cx="22374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3175">
                  <a:solidFill>
                    <a:schemeClr val="bg1"/>
                  </a:solidFill>
                </a:ln>
                <a:solidFill>
                  <a:srgbClr val="C00000"/>
                </a:solidFill>
                <a:effectLst/>
                <a:latin typeface="Georgia Pro" panose="02040502050405020303" pitchFamily="18" charset="0"/>
                <a:ea typeface="HY헤드라인M" panose="02030600000101010101" pitchFamily="18" charset="-127"/>
                <a:cs typeface="Mongolian Baiti" panose="03000500000000000000" pitchFamily="66" charset="0"/>
              </a:rPr>
              <a:t>DA</a:t>
            </a:r>
          </a:p>
          <a:p>
            <a:pPr algn="ctr"/>
            <a:r>
              <a:rPr lang="ko-KR" altLang="en-US" sz="4400" b="1" dirty="0">
                <a:ln w="3175">
                  <a:solidFill>
                    <a:schemeClr val="bg1"/>
                  </a:solidFill>
                </a:ln>
                <a:effectLst/>
                <a:latin typeface="BM HANNA Pro OTF" panose="020B0600000101010101" pitchFamily="34" charset="-127"/>
                <a:ea typeface="BM HANNA Pro OTF" panose="020B0600000101010101" pitchFamily="34" charset="-127"/>
                <a:cs typeface="Mongolian Baiti" panose="03000500000000000000" pitchFamily="66" charset="0"/>
              </a:rPr>
              <a:t>이종민</a:t>
            </a:r>
            <a:endParaRPr lang="en-US" altLang="ko-KR" sz="6600" b="1" dirty="0">
              <a:ln w="3175">
                <a:solidFill>
                  <a:schemeClr val="bg1"/>
                </a:solidFill>
              </a:ln>
              <a:effectLst/>
              <a:latin typeface="BM HANNA Pro OTF" panose="020B0600000101010101" pitchFamily="34" charset="-127"/>
              <a:ea typeface="BM HANNA Pro OTF" panose="020B0600000101010101" pitchFamily="34" charset="-127"/>
              <a:cs typeface="Mongolian Baiti" panose="03000500000000000000" pitchFamily="66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0F9E8A-8E64-8A5B-DE28-6749D372531E}"/>
              </a:ext>
            </a:extLst>
          </p:cNvPr>
          <p:cNvSpPr txBox="1"/>
          <p:nvPr/>
        </p:nvSpPr>
        <p:spPr>
          <a:xfrm>
            <a:off x="7172752" y="4559874"/>
            <a:ext cx="22374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3175">
                  <a:solidFill>
                    <a:schemeClr val="bg1"/>
                  </a:solidFill>
                </a:ln>
                <a:solidFill>
                  <a:srgbClr val="C00000"/>
                </a:solidFill>
                <a:effectLst/>
                <a:latin typeface="Georgia Pro" panose="02040502050405020303" pitchFamily="18" charset="0"/>
                <a:ea typeface="HY헤드라인M" panose="02030600000101010101" pitchFamily="18" charset="-127"/>
                <a:cs typeface="Mongolian Baiti" panose="03000500000000000000" pitchFamily="66" charset="0"/>
              </a:rPr>
              <a:t>UA</a:t>
            </a:r>
          </a:p>
          <a:p>
            <a:pPr algn="ctr"/>
            <a:r>
              <a:rPr lang="ko-KR" altLang="en-US" sz="4400" b="1" dirty="0" err="1">
                <a:ln w="3175">
                  <a:solidFill>
                    <a:schemeClr val="bg1"/>
                  </a:solidFill>
                </a:ln>
                <a:effectLst/>
                <a:latin typeface="BM HANNA Pro OTF" panose="020B0600000101010101" pitchFamily="34" charset="-127"/>
                <a:ea typeface="BM HANNA Pro OTF" panose="020B0600000101010101" pitchFamily="34" charset="-127"/>
                <a:cs typeface="Mongolian Baiti" panose="03000500000000000000" pitchFamily="66" charset="0"/>
              </a:rPr>
              <a:t>최혁진</a:t>
            </a:r>
            <a:endParaRPr lang="en-US" altLang="ko-KR" sz="6600" b="1" dirty="0">
              <a:ln w="3175">
                <a:solidFill>
                  <a:schemeClr val="bg1"/>
                </a:solidFill>
              </a:ln>
              <a:effectLst/>
              <a:latin typeface="BM HANNA Pro OTF" panose="020B0600000101010101" pitchFamily="34" charset="-127"/>
              <a:ea typeface="BM HANNA Pro OTF" panose="020B0600000101010101" pitchFamily="34" charset="-127"/>
              <a:cs typeface="Mongolian Baiti" panose="03000500000000000000" pitchFamily="66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232625-D69A-698B-8E14-0802A47C97D6}"/>
              </a:ext>
            </a:extLst>
          </p:cNvPr>
          <p:cNvSpPr txBox="1"/>
          <p:nvPr/>
        </p:nvSpPr>
        <p:spPr>
          <a:xfrm>
            <a:off x="9371036" y="4559874"/>
            <a:ext cx="22374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3175">
                  <a:solidFill>
                    <a:schemeClr val="bg1"/>
                  </a:solidFill>
                </a:ln>
                <a:solidFill>
                  <a:srgbClr val="C00000"/>
                </a:solidFill>
                <a:effectLst/>
                <a:latin typeface="Georgia Pro" panose="02040502050405020303" pitchFamily="18" charset="0"/>
                <a:ea typeface="HY헤드라인M" panose="02030600000101010101" pitchFamily="18" charset="-127"/>
                <a:cs typeface="Mongolian Baiti" panose="03000500000000000000" pitchFamily="66" charset="0"/>
              </a:rPr>
              <a:t>AA</a:t>
            </a:r>
          </a:p>
          <a:p>
            <a:pPr algn="ctr"/>
            <a:r>
              <a:rPr lang="ko-KR" altLang="en-US" sz="4400" b="1" dirty="0" err="1">
                <a:ln w="3175">
                  <a:solidFill>
                    <a:schemeClr val="bg1"/>
                  </a:solidFill>
                </a:ln>
                <a:effectLst/>
                <a:latin typeface="BM HANNA Pro OTF" panose="020B0600000101010101" pitchFamily="34" charset="-127"/>
                <a:ea typeface="BM HANNA Pro OTF" panose="020B0600000101010101" pitchFamily="34" charset="-127"/>
                <a:cs typeface="Mongolian Baiti" panose="03000500000000000000" pitchFamily="66" charset="0"/>
              </a:rPr>
              <a:t>박태정</a:t>
            </a:r>
            <a:endParaRPr lang="en-US" altLang="ko-KR" sz="6600" b="1" dirty="0">
              <a:ln w="3175">
                <a:solidFill>
                  <a:schemeClr val="bg1"/>
                </a:solidFill>
              </a:ln>
              <a:effectLst/>
              <a:latin typeface="BM HANNA Pro OTF" panose="020B0600000101010101" pitchFamily="34" charset="-127"/>
              <a:ea typeface="BM HANNA Pro OTF" panose="020B0600000101010101" pitchFamily="34" charset="-127"/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78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rgbClr val="F2F2F2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그림 23" descr="사람, 군중이(가) 표시된 사진&#10;&#10;자동 생성된 설명">
            <a:extLst>
              <a:ext uri="{FF2B5EF4-FFF2-40B4-BE49-F238E27FC236}">
                <a16:creationId xmlns:a16="http://schemas.microsoft.com/office/drawing/2014/main" id="{C9E3E8DC-71C1-CC74-4D1D-C48F65650B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47" b="8743"/>
          <a:stretch/>
        </p:blipFill>
        <p:spPr>
          <a:xfrm>
            <a:off x="-3051" y="0"/>
            <a:ext cx="12192000" cy="6858000"/>
          </a:xfrm>
          <a:prstGeom prst="rect">
            <a:avLst/>
          </a:prstGeom>
        </p:spPr>
      </p:pic>
      <p:sp>
        <p:nvSpPr>
          <p:cNvPr id="59" name="평행 사변형[P] 58">
            <a:extLst>
              <a:ext uri="{FF2B5EF4-FFF2-40B4-BE49-F238E27FC236}">
                <a16:creationId xmlns:a16="http://schemas.microsoft.com/office/drawing/2014/main" id="{404B6F62-7A56-7E33-D9D3-FEC66DBA632C}"/>
              </a:ext>
            </a:extLst>
          </p:cNvPr>
          <p:cNvSpPr/>
          <p:nvPr/>
        </p:nvSpPr>
        <p:spPr>
          <a:xfrm>
            <a:off x="-3051" y="0"/>
            <a:ext cx="12192000" cy="6858000"/>
          </a:xfrm>
          <a:prstGeom prst="parallelogram">
            <a:avLst>
              <a:gd name="adj" fmla="val 91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 dirty="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B36DF3A8-E38C-EA86-C99E-3B6D4FC89E2E}"/>
              </a:ext>
            </a:extLst>
          </p:cNvPr>
          <p:cNvSpPr/>
          <p:nvPr/>
        </p:nvSpPr>
        <p:spPr>
          <a:xfrm>
            <a:off x="786809" y="5156791"/>
            <a:ext cx="10398642" cy="1360967"/>
          </a:xfrm>
          <a:prstGeom prst="roundRect">
            <a:avLst/>
          </a:prstGeom>
          <a:solidFill>
            <a:srgbClr val="D1CECE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C78247-C03E-2D42-D57C-146C0BE0E449}"/>
              </a:ext>
            </a:extLst>
          </p:cNvPr>
          <p:cNvSpPr txBox="1"/>
          <p:nvPr/>
        </p:nvSpPr>
        <p:spPr>
          <a:xfrm>
            <a:off x="1069310" y="5263084"/>
            <a:ext cx="9898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solidFill>
                  <a:srgbClr val="C00000"/>
                </a:solidFill>
                <a:latin typeface="twaysky" panose="02000300000000000000" pitchFamily="2" charset="-127"/>
                <a:ea typeface="twaysky" panose="02000300000000000000" pitchFamily="2" charset="-127"/>
              </a:rPr>
              <a:t>온라인</a:t>
            </a:r>
            <a:r>
              <a:rPr kumimoji="1" lang="ko-KR" altLang="en-US" sz="2400" dirty="0">
                <a:latin typeface="twaysky" panose="02000300000000000000" pitchFamily="2" charset="-127"/>
                <a:ea typeface="twaysky" panose="02000300000000000000" pitchFamily="2" charset="-127"/>
              </a:rPr>
              <a:t>으로 다양한 </a:t>
            </a:r>
            <a:r>
              <a:rPr kumimoji="1" lang="ko-KR" altLang="en-US" sz="2400" dirty="0">
                <a:solidFill>
                  <a:srgbClr val="C00000"/>
                </a:solidFill>
                <a:latin typeface="twaysky" panose="02000300000000000000" pitchFamily="2" charset="-127"/>
                <a:ea typeface="twaysky" panose="02000300000000000000" pitchFamily="2" charset="-127"/>
              </a:rPr>
              <a:t>영화를 손쉽게 예매</a:t>
            </a:r>
            <a:r>
              <a:rPr kumimoji="1" lang="ko-KR" altLang="en-US" sz="2400" dirty="0">
                <a:latin typeface="twaysky" panose="02000300000000000000" pitchFamily="2" charset="-127"/>
                <a:ea typeface="twaysky" panose="02000300000000000000" pitchFamily="2" charset="-127"/>
              </a:rPr>
              <a:t>할</a:t>
            </a:r>
            <a:r>
              <a:rPr kumimoji="1" lang="ko-KR" altLang="en-US" sz="2400" dirty="0">
                <a:solidFill>
                  <a:srgbClr val="C00000"/>
                </a:solidFill>
                <a:latin typeface="twaysky" panose="02000300000000000000" pitchFamily="2" charset="-127"/>
                <a:ea typeface="twaysky" panose="02000300000000000000" pitchFamily="2" charset="-127"/>
              </a:rPr>
              <a:t> </a:t>
            </a:r>
            <a:r>
              <a:rPr kumimoji="1" lang="ko-KR" altLang="en-US" sz="2400" dirty="0">
                <a:latin typeface="twaysky" panose="02000300000000000000" pitchFamily="2" charset="-127"/>
                <a:ea typeface="twaysky" panose="02000300000000000000" pitchFamily="2" charset="-127"/>
              </a:rPr>
              <a:t>수 있고</a:t>
            </a:r>
            <a:r>
              <a:rPr kumimoji="1" lang="en-US" altLang="ko-KR" sz="2400" dirty="0">
                <a:latin typeface="twaysky" panose="02000300000000000000" pitchFamily="2" charset="-127"/>
                <a:ea typeface="twaysky" panose="02000300000000000000" pitchFamily="2" charset="-127"/>
              </a:rPr>
              <a:t>,</a:t>
            </a:r>
          </a:p>
          <a:p>
            <a:pPr algn="ctr"/>
            <a:r>
              <a:rPr kumimoji="1" lang="ko-KR" altLang="en-US" sz="2400" dirty="0">
                <a:latin typeface="twaysky" panose="02000300000000000000" pitchFamily="2" charset="-127"/>
                <a:ea typeface="twaysky" panose="02000300000000000000" pitchFamily="2" charset="-127"/>
              </a:rPr>
              <a:t>영화관의 정보나 미리 주문 등의 기능으로 </a:t>
            </a:r>
            <a:r>
              <a:rPr kumimoji="1" lang="ko-KR" altLang="en-US" sz="2400" dirty="0" err="1">
                <a:latin typeface="twaysky" panose="02000300000000000000" pitchFamily="2" charset="-127"/>
                <a:ea typeface="twaysky" panose="02000300000000000000" pitchFamily="2" charset="-127"/>
              </a:rPr>
              <a:t>비대면</a:t>
            </a:r>
            <a:r>
              <a:rPr kumimoji="1" lang="ko-KR" altLang="en-US" sz="2400" dirty="0">
                <a:latin typeface="twaysky" panose="02000300000000000000" pitchFamily="2" charset="-127"/>
                <a:ea typeface="twaysky" panose="02000300000000000000" pitchFamily="2" charset="-127"/>
              </a:rPr>
              <a:t> 결제 기능을 구현하여 서비스를 제공</a:t>
            </a:r>
            <a:endParaRPr kumimoji="1" lang="ko-US" altLang="en-US" sz="2400" dirty="0">
              <a:latin typeface="twaysky" panose="02000300000000000000" pitchFamily="2" charset="-127"/>
              <a:ea typeface="twaysky" panose="02000300000000000000" pitchFamily="2" charset="-127"/>
            </a:endParaRPr>
          </a:p>
        </p:txBody>
      </p:sp>
      <p:pic>
        <p:nvPicPr>
          <p:cNvPr id="25" name="그림 24" descr="텍스트, 음식, 실내, 팝콘이(가) 표시된 사진&#10;&#10;자동 생성된 설명">
            <a:extLst>
              <a:ext uri="{FF2B5EF4-FFF2-40B4-BE49-F238E27FC236}">
                <a16:creationId xmlns:a16="http://schemas.microsoft.com/office/drawing/2014/main" id="{F581236B-14FA-BE82-D212-746D6FF3F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646" y="1416916"/>
            <a:ext cx="4283674" cy="3212755"/>
          </a:xfrm>
          <a:prstGeom prst="rect">
            <a:avLst/>
          </a:prstGeom>
        </p:spPr>
      </p:pic>
      <p:pic>
        <p:nvPicPr>
          <p:cNvPr id="11" name="그림 10" descr="텍스트, 상점이(가) 표시된 사진&#10;&#10;자동 생성된 설명">
            <a:extLst>
              <a:ext uri="{FF2B5EF4-FFF2-40B4-BE49-F238E27FC236}">
                <a16:creationId xmlns:a16="http://schemas.microsoft.com/office/drawing/2014/main" id="{2207DC99-6C97-0EC3-F7BF-4847E91402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190" y="1427516"/>
            <a:ext cx="4269540" cy="32021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FF93EE-DE1C-6932-93F6-6F419009C529}"/>
              </a:ext>
            </a:extLst>
          </p:cNvPr>
          <p:cNvSpPr txBox="1"/>
          <p:nvPr/>
        </p:nvSpPr>
        <p:spPr>
          <a:xfrm>
            <a:off x="1493481" y="-17502"/>
            <a:ext cx="9198935" cy="1531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b="1" kern="1200" dirty="0">
                <a:ln w="28575">
                  <a:noFill/>
                </a:ln>
                <a:solidFill>
                  <a:schemeClr val="tx1"/>
                </a:solidFill>
                <a:latin typeface="Yellowtail" panose="02000503000000000000" pitchFamily="2" charset="0"/>
                <a:ea typeface="+mj-ea"/>
                <a:cs typeface="+mj-cs"/>
              </a:rPr>
              <a:t> 01 </a:t>
            </a:r>
            <a:r>
              <a:rPr lang="en-US" altLang="ko-KR" sz="4800" b="1" dirty="0">
                <a:ln w="28575">
                  <a:noFill/>
                </a:ln>
                <a:latin typeface="Yellowtail" panose="02000503000000000000" pitchFamily="2" charset="0"/>
                <a:ea typeface="+mj-ea"/>
                <a:cs typeface="+mj-cs"/>
              </a:rPr>
              <a:t>Project overview and topics</a:t>
            </a:r>
            <a:endParaRPr lang="en-US" altLang="ko-KR" sz="4800" b="1" kern="1200" dirty="0">
              <a:ln w="28575">
                <a:noFill/>
              </a:ln>
              <a:solidFill>
                <a:schemeClr val="tx1"/>
              </a:solidFill>
              <a:latin typeface="Yellowtail" panose="02000503000000000000" pitchFamily="2" charset="0"/>
              <a:ea typeface="Toppan Bunkyu Midashi Gothic Ex" panose="020B0900000000000000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31265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rgbClr val="F2F2F2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그림 23" descr="사람, 군중이(가) 표시된 사진&#10;&#10;자동 생성된 설명">
            <a:extLst>
              <a:ext uri="{FF2B5EF4-FFF2-40B4-BE49-F238E27FC236}">
                <a16:creationId xmlns:a16="http://schemas.microsoft.com/office/drawing/2014/main" id="{C9E3E8DC-71C1-CC74-4D1D-C48F65650B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47" b="8743"/>
          <a:stretch/>
        </p:blipFill>
        <p:spPr>
          <a:xfrm>
            <a:off x="-3051" y="0"/>
            <a:ext cx="12192000" cy="6858000"/>
          </a:xfrm>
          <a:prstGeom prst="rect">
            <a:avLst/>
          </a:prstGeom>
        </p:spPr>
      </p:pic>
      <p:sp>
        <p:nvSpPr>
          <p:cNvPr id="59" name="평행 사변형[P] 58">
            <a:extLst>
              <a:ext uri="{FF2B5EF4-FFF2-40B4-BE49-F238E27FC236}">
                <a16:creationId xmlns:a16="http://schemas.microsoft.com/office/drawing/2014/main" id="{404B6F62-7A56-7E33-D9D3-FEC66DBA632C}"/>
              </a:ext>
            </a:extLst>
          </p:cNvPr>
          <p:cNvSpPr/>
          <p:nvPr/>
        </p:nvSpPr>
        <p:spPr>
          <a:xfrm>
            <a:off x="-3051" y="0"/>
            <a:ext cx="12192000" cy="6858000"/>
          </a:xfrm>
          <a:prstGeom prst="parallelogram">
            <a:avLst>
              <a:gd name="adj" fmla="val 91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B89DC9-2B05-A5C4-D8B7-924B6ACC31AA}"/>
              </a:ext>
            </a:extLst>
          </p:cNvPr>
          <p:cNvSpPr txBox="1"/>
          <p:nvPr/>
        </p:nvSpPr>
        <p:spPr>
          <a:xfrm>
            <a:off x="1493481" y="-17502"/>
            <a:ext cx="9198935" cy="1531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b="1" kern="1200" dirty="0">
                <a:ln w="28575">
                  <a:noFill/>
                </a:ln>
                <a:solidFill>
                  <a:schemeClr val="tx1"/>
                </a:solidFill>
                <a:latin typeface="Yellowtail" panose="02000503000000000000" pitchFamily="2" charset="0"/>
                <a:ea typeface="+mj-ea"/>
                <a:cs typeface="+mj-cs"/>
              </a:rPr>
              <a:t> 01 </a:t>
            </a:r>
            <a:r>
              <a:rPr lang="en-US" altLang="ko-KR" sz="4800" b="1" dirty="0">
                <a:ln w="28575">
                  <a:noFill/>
                </a:ln>
                <a:latin typeface="Yellowtail" panose="02000503000000000000" pitchFamily="2" charset="0"/>
                <a:ea typeface="+mj-ea"/>
                <a:cs typeface="+mj-cs"/>
              </a:rPr>
              <a:t>Project overview and topics</a:t>
            </a:r>
            <a:endParaRPr lang="en-US" altLang="ko-KR" sz="4800" b="1" kern="1200" dirty="0">
              <a:ln w="28575">
                <a:noFill/>
              </a:ln>
              <a:solidFill>
                <a:schemeClr val="tx1"/>
              </a:solidFill>
              <a:latin typeface="Yellowtail" panose="02000503000000000000" pitchFamily="2" charset="0"/>
              <a:ea typeface="Toppan Bunkyu Midashi Gothic Ex" panose="020B0900000000000000" pitchFamily="34" charset="-128"/>
              <a:cs typeface="+mj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36A937-F48A-731E-8755-D9430D7BDDC7}"/>
              </a:ext>
            </a:extLst>
          </p:cNvPr>
          <p:cNvSpPr txBox="1"/>
          <p:nvPr/>
        </p:nvSpPr>
        <p:spPr>
          <a:xfrm>
            <a:off x="3626839" y="1332733"/>
            <a:ext cx="49322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>
                <a:ln w="3175">
                  <a:solidFill>
                    <a:schemeClr val="bg1"/>
                  </a:solidFill>
                </a:ln>
                <a:solidFill>
                  <a:srgbClr val="C00000"/>
                </a:solidFill>
                <a:effectLst>
                  <a:reflection stA="18000" endPos="65000" dist="50800" dir="5400000" sy="-100000" algn="bl" rotWithShape="0"/>
                </a:effectLst>
                <a:latin typeface="Georgia Pro" panose="02040502050405020303" pitchFamily="18" charset="0"/>
                <a:ea typeface="HY헤드라인M" panose="02030600000101010101" pitchFamily="18" charset="-127"/>
                <a:cs typeface="Mongolian Baiti" panose="03000500000000000000" pitchFamily="66" charset="0"/>
              </a:rPr>
              <a:t>CGBOX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7DD979-5BBB-35B7-806E-B523CEF17464}"/>
              </a:ext>
            </a:extLst>
          </p:cNvPr>
          <p:cNvGrpSpPr/>
          <p:nvPr/>
        </p:nvGrpSpPr>
        <p:grpSpPr>
          <a:xfrm>
            <a:off x="1493482" y="3184632"/>
            <a:ext cx="9045563" cy="2867595"/>
            <a:chOff x="1493482" y="3184632"/>
            <a:chExt cx="9045563" cy="2867595"/>
          </a:xfrm>
        </p:grpSpPr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2B758C9-7E12-2963-FFD1-AB62C26376E5}"/>
                </a:ext>
              </a:extLst>
            </p:cNvPr>
            <p:cNvSpPr/>
            <p:nvPr/>
          </p:nvSpPr>
          <p:spPr>
            <a:xfrm>
              <a:off x="1493482" y="3184632"/>
              <a:ext cx="1766711" cy="2867595"/>
            </a:xfrm>
            <a:custGeom>
              <a:avLst/>
              <a:gdLst>
                <a:gd name="connsiteX0" fmla="*/ 0 w 1766711"/>
                <a:gd name="connsiteY0" fmla="*/ 176671 h 2867595"/>
                <a:gd name="connsiteX1" fmla="*/ 176671 w 1766711"/>
                <a:gd name="connsiteY1" fmla="*/ 0 h 2867595"/>
                <a:gd name="connsiteX2" fmla="*/ 1590040 w 1766711"/>
                <a:gd name="connsiteY2" fmla="*/ 0 h 2867595"/>
                <a:gd name="connsiteX3" fmla="*/ 1766711 w 1766711"/>
                <a:gd name="connsiteY3" fmla="*/ 176671 h 2867595"/>
                <a:gd name="connsiteX4" fmla="*/ 1766711 w 1766711"/>
                <a:gd name="connsiteY4" fmla="*/ 2690924 h 2867595"/>
                <a:gd name="connsiteX5" fmla="*/ 1590040 w 1766711"/>
                <a:gd name="connsiteY5" fmla="*/ 2867595 h 2867595"/>
                <a:gd name="connsiteX6" fmla="*/ 176671 w 1766711"/>
                <a:gd name="connsiteY6" fmla="*/ 2867595 h 2867595"/>
                <a:gd name="connsiteX7" fmla="*/ 0 w 1766711"/>
                <a:gd name="connsiteY7" fmla="*/ 2690924 h 2867595"/>
                <a:gd name="connsiteX8" fmla="*/ 0 w 1766711"/>
                <a:gd name="connsiteY8" fmla="*/ 176671 h 2867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6711" h="2867595">
                  <a:moveTo>
                    <a:pt x="0" y="176671"/>
                  </a:moveTo>
                  <a:cubicBezTo>
                    <a:pt x="0" y="79098"/>
                    <a:pt x="79098" y="0"/>
                    <a:pt x="176671" y="0"/>
                  </a:cubicBezTo>
                  <a:lnTo>
                    <a:pt x="1590040" y="0"/>
                  </a:lnTo>
                  <a:cubicBezTo>
                    <a:pt x="1687613" y="0"/>
                    <a:pt x="1766711" y="79098"/>
                    <a:pt x="1766711" y="176671"/>
                  </a:cubicBezTo>
                  <a:lnTo>
                    <a:pt x="1766711" y="2690924"/>
                  </a:lnTo>
                  <a:cubicBezTo>
                    <a:pt x="1766711" y="2788497"/>
                    <a:pt x="1687613" y="2867595"/>
                    <a:pt x="1590040" y="2867595"/>
                  </a:cubicBezTo>
                  <a:lnTo>
                    <a:pt x="176671" y="2867595"/>
                  </a:lnTo>
                  <a:cubicBezTo>
                    <a:pt x="79098" y="2867595"/>
                    <a:pt x="0" y="2788497"/>
                    <a:pt x="0" y="2690924"/>
                  </a:cubicBezTo>
                  <a:lnTo>
                    <a:pt x="0" y="17667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7800" tIns="1324838" rIns="177800" bIns="751319" numCol="1" spcCol="1270" anchor="ctr" anchorCtr="0">
              <a:noAutofit/>
            </a:bodyPr>
            <a:lstStyle/>
            <a:p>
              <a:pPr marL="0" lvl="0" indent="0" algn="ctr" defTabSz="1111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500" kern="12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박스오피스 </a:t>
              </a:r>
              <a:r>
                <a:rPr lang="en-US" altLang="ko-KR" sz="2500" kern="12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API</a:t>
              </a:r>
              <a:endParaRPr lang="ko-KR" altLang="en-US" sz="2500" kern="1200" dirty="0"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8A22222-B453-AD9F-F1FF-66C891EB7C1B}"/>
                </a:ext>
              </a:extLst>
            </p:cNvPr>
            <p:cNvSpPr/>
            <p:nvPr/>
          </p:nvSpPr>
          <p:spPr>
            <a:xfrm>
              <a:off x="1899383" y="3356687"/>
              <a:ext cx="954909" cy="954909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자유형 34">
              <a:extLst>
                <a:ext uri="{FF2B5EF4-FFF2-40B4-BE49-F238E27FC236}">
                  <a16:creationId xmlns:a16="http://schemas.microsoft.com/office/drawing/2014/main" id="{B440A05A-165D-CC80-D51D-898B88B3AFFA}"/>
                </a:ext>
              </a:extLst>
            </p:cNvPr>
            <p:cNvSpPr/>
            <p:nvPr/>
          </p:nvSpPr>
          <p:spPr>
            <a:xfrm>
              <a:off x="3313195" y="3184632"/>
              <a:ext cx="1766711" cy="2867595"/>
            </a:xfrm>
            <a:custGeom>
              <a:avLst/>
              <a:gdLst>
                <a:gd name="connsiteX0" fmla="*/ 0 w 1766711"/>
                <a:gd name="connsiteY0" fmla="*/ 176671 h 2867595"/>
                <a:gd name="connsiteX1" fmla="*/ 176671 w 1766711"/>
                <a:gd name="connsiteY1" fmla="*/ 0 h 2867595"/>
                <a:gd name="connsiteX2" fmla="*/ 1590040 w 1766711"/>
                <a:gd name="connsiteY2" fmla="*/ 0 h 2867595"/>
                <a:gd name="connsiteX3" fmla="*/ 1766711 w 1766711"/>
                <a:gd name="connsiteY3" fmla="*/ 176671 h 2867595"/>
                <a:gd name="connsiteX4" fmla="*/ 1766711 w 1766711"/>
                <a:gd name="connsiteY4" fmla="*/ 2690924 h 2867595"/>
                <a:gd name="connsiteX5" fmla="*/ 1590040 w 1766711"/>
                <a:gd name="connsiteY5" fmla="*/ 2867595 h 2867595"/>
                <a:gd name="connsiteX6" fmla="*/ 176671 w 1766711"/>
                <a:gd name="connsiteY6" fmla="*/ 2867595 h 2867595"/>
                <a:gd name="connsiteX7" fmla="*/ 0 w 1766711"/>
                <a:gd name="connsiteY7" fmla="*/ 2690924 h 2867595"/>
                <a:gd name="connsiteX8" fmla="*/ 0 w 1766711"/>
                <a:gd name="connsiteY8" fmla="*/ 176671 h 2867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6711" h="2867595">
                  <a:moveTo>
                    <a:pt x="0" y="176671"/>
                  </a:moveTo>
                  <a:cubicBezTo>
                    <a:pt x="0" y="79098"/>
                    <a:pt x="79098" y="0"/>
                    <a:pt x="176671" y="0"/>
                  </a:cubicBezTo>
                  <a:lnTo>
                    <a:pt x="1590040" y="0"/>
                  </a:lnTo>
                  <a:cubicBezTo>
                    <a:pt x="1687613" y="0"/>
                    <a:pt x="1766711" y="79098"/>
                    <a:pt x="1766711" y="176671"/>
                  </a:cubicBezTo>
                  <a:lnTo>
                    <a:pt x="1766711" y="2690924"/>
                  </a:lnTo>
                  <a:cubicBezTo>
                    <a:pt x="1766711" y="2788497"/>
                    <a:pt x="1687613" y="2867595"/>
                    <a:pt x="1590040" y="2867595"/>
                  </a:cubicBezTo>
                  <a:lnTo>
                    <a:pt x="176671" y="2867595"/>
                  </a:lnTo>
                  <a:cubicBezTo>
                    <a:pt x="79098" y="2867595"/>
                    <a:pt x="0" y="2788497"/>
                    <a:pt x="0" y="2690924"/>
                  </a:cubicBezTo>
                  <a:lnTo>
                    <a:pt x="0" y="17667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-363841"/>
                <a:satOff val="-20982"/>
                <a:lumOff val="2157"/>
                <a:alphaOff val="0"/>
              </a:schemeClr>
            </a:fillRef>
            <a:effectRef idx="2">
              <a:schemeClr val="accent2">
                <a:hueOff val="-363841"/>
                <a:satOff val="-20982"/>
                <a:lumOff val="2157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7800" tIns="1324838" rIns="177800" bIns="751319" numCol="1" spcCol="1270" anchor="ctr" anchorCtr="0">
              <a:noAutofit/>
            </a:bodyPr>
            <a:lstStyle/>
            <a:p>
              <a:pPr marL="0" lvl="0" indent="0" algn="ctr" defTabSz="1111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500" kern="12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결제시스템</a:t>
              </a: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23D52BA-0A53-F2EB-6C09-7E54B818307C}"/>
                </a:ext>
              </a:extLst>
            </p:cNvPr>
            <p:cNvSpPr/>
            <p:nvPr/>
          </p:nvSpPr>
          <p:spPr>
            <a:xfrm>
              <a:off x="3719096" y="3356687"/>
              <a:ext cx="954909" cy="954909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50000"/>
                <a:hueOff val="-220166"/>
                <a:satOff val="-19042"/>
                <a:lumOff val="-190"/>
                <a:alphaOff val="0"/>
              </a:schemeClr>
            </a:fillRef>
            <a:effectRef idx="2">
              <a:schemeClr val="accent2">
                <a:tint val="50000"/>
                <a:hueOff val="-220166"/>
                <a:satOff val="-19042"/>
                <a:lumOff val="-19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DF538AC2-2FCD-A058-635D-8017D78FC80B}"/>
                </a:ext>
              </a:extLst>
            </p:cNvPr>
            <p:cNvSpPr/>
            <p:nvPr/>
          </p:nvSpPr>
          <p:spPr>
            <a:xfrm>
              <a:off x="5132908" y="3184632"/>
              <a:ext cx="1766711" cy="2867595"/>
            </a:xfrm>
            <a:custGeom>
              <a:avLst/>
              <a:gdLst>
                <a:gd name="connsiteX0" fmla="*/ 0 w 1766711"/>
                <a:gd name="connsiteY0" fmla="*/ 176671 h 2867595"/>
                <a:gd name="connsiteX1" fmla="*/ 176671 w 1766711"/>
                <a:gd name="connsiteY1" fmla="*/ 0 h 2867595"/>
                <a:gd name="connsiteX2" fmla="*/ 1590040 w 1766711"/>
                <a:gd name="connsiteY2" fmla="*/ 0 h 2867595"/>
                <a:gd name="connsiteX3" fmla="*/ 1766711 w 1766711"/>
                <a:gd name="connsiteY3" fmla="*/ 176671 h 2867595"/>
                <a:gd name="connsiteX4" fmla="*/ 1766711 w 1766711"/>
                <a:gd name="connsiteY4" fmla="*/ 2690924 h 2867595"/>
                <a:gd name="connsiteX5" fmla="*/ 1590040 w 1766711"/>
                <a:gd name="connsiteY5" fmla="*/ 2867595 h 2867595"/>
                <a:gd name="connsiteX6" fmla="*/ 176671 w 1766711"/>
                <a:gd name="connsiteY6" fmla="*/ 2867595 h 2867595"/>
                <a:gd name="connsiteX7" fmla="*/ 0 w 1766711"/>
                <a:gd name="connsiteY7" fmla="*/ 2690924 h 2867595"/>
                <a:gd name="connsiteX8" fmla="*/ 0 w 1766711"/>
                <a:gd name="connsiteY8" fmla="*/ 176671 h 2867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6711" h="2867595">
                  <a:moveTo>
                    <a:pt x="0" y="176671"/>
                  </a:moveTo>
                  <a:cubicBezTo>
                    <a:pt x="0" y="79098"/>
                    <a:pt x="79098" y="0"/>
                    <a:pt x="176671" y="0"/>
                  </a:cubicBezTo>
                  <a:lnTo>
                    <a:pt x="1590040" y="0"/>
                  </a:lnTo>
                  <a:cubicBezTo>
                    <a:pt x="1687613" y="0"/>
                    <a:pt x="1766711" y="79098"/>
                    <a:pt x="1766711" y="176671"/>
                  </a:cubicBezTo>
                  <a:lnTo>
                    <a:pt x="1766711" y="2690924"/>
                  </a:lnTo>
                  <a:cubicBezTo>
                    <a:pt x="1766711" y="2788497"/>
                    <a:pt x="1687613" y="2867595"/>
                    <a:pt x="1590040" y="2867595"/>
                  </a:cubicBezTo>
                  <a:lnTo>
                    <a:pt x="176671" y="2867595"/>
                  </a:lnTo>
                  <a:cubicBezTo>
                    <a:pt x="79098" y="2867595"/>
                    <a:pt x="0" y="2788497"/>
                    <a:pt x="0" y="2690924"/>
                  </a:cubicBezTo>
                  <a:lnTo>
                    <a:pt x="0" y="17667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-727682"/>
                <a:satOff val="-41964"/>
                <a:lumOff val="4314"/>
                <a:alphaOff val="0"/>
              </a:schemeClr>
            </a:fillRef>
            <a:effectRef idx="2">
              <a:schemeClr val="accent2">
                <a:hueOff val="-727682"/>
                <a:satOff val="-41964"/>
                <a:lumOff val="4314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7800" tIns="1324838" rIns="177800" bIns="751319" numCol="1" spcCol="1270" anchor="ctr" anchorCtr="0">
              <a:noAutofit/>
            </a:bodyPr>
            <a:lstStyle/>
            <a:p>
              <a:pPr marL="0" lvl="0" indent="0" algn="ctr" defTabSz="1111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500" kern="12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간편로그인 </a:t>
              </a: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A742EBA4-CFD2-A9BF-45CE-BA0FB832C05C}"/>
                </a:ext>
              </a:extLst>
            </p:cNvPr>
            <p:cNvSpPr/>
            <p:nvPr/>
          </p:nvSpPr>
          <p:spPr>
            <a:xfrm>
              <a:off x="5538809" y="3356687"/>
              <a:ext cx="954909" cy="954909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50000"/>
                <a:hueOff val="-440331"/>
                <a:satOff val="-38085"/>
                <a:lumOff val="-381"/>
                <a:alphaOff val="0"/>
              </a:schemeClr>
            </a:fillRef>
            <a:effectRef idx="2">
              <a:schemeClr val="accent2">
                <a:tint val="50000"/>
                <a:hueOff val="-440331"/>
                <a:satOff val="-38085"/>
                <a:lumOff val="-381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2F43D826-7052-3386-751B-1E2558982AF3}"/>
                </a:ext>
              </a:extLst>
            </p:cNvPr>
            <p:cNvSpPr/>
            <p:nvPr/>
          </p:nvSpPr>
          <p:spPr>
            <a:xfrm>
              <a:off x="6952621" y="3184632"/>
              <a:ext cx="1766711" cy="2867595"/>
            </a:xfrm>
            <a:custGeom>
              <a:avLst/>
              <a:gdLst>
                <a:gd name="connsiteX0" fmla="*/ 0 w 1766711"/>
                <a:gd name="connsiteY0" fmla="*/ 176671 h 2867595"/>
                <a:gd name="connsiteX1" fmla="*/ 176671 w 1766711"/>
                <a:gd name="connsiteY1" fmla="*/ 0 h 2867595"/>
                <a:gd name="connsiteX2" fmla="*/ 1590040 w 1766711"/>
                <a:gd name="connsiteY2" fmla="*/ 0 h 2867595"/>
                <a:gd name="connsiteX3" fmla="*/ 1766711 w 1766711"/>
                <a:gd name="connsiteY3" fmla="*/ 176671 h 2867595"/>
                <a:gd name="connsiteX4" fmla="*/ 1766711 w 1766711"/>
                <a:gd name="connsiteY4" fmla="*/ 2690924 h 2867595"/>
                <a:gd name="connsiteX5" fmla="*/ 1590040 w 1766711"/>
                <a:gd name="connsiteY5" fmla="*/ 2867595 h 2867595"/>
                <a:gd name="connsiteX6" fmla="*/ 176671 w 1766711"/>
                <a:gd name="connsiteY6" fmla="*/ 2867595 h 2867595"/>
                <a:gd name="connsiteX7" fmla="*/ 0 w 1766711"/>
                <a:gd name="connsiteY7" fmla="*/ 2690924 h 2867595"/>
                <a:gd name="connsiteX8" fmla="*/ 0 w 1766711"/>
                <a:gd name="connsiteY8" fmla="*/ 176671 h 2867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6711" h="2867595">
                  <a:moveTo>
                    <a:pt x="0" y="176671"/>
                  </a:moveTo>
                  <a:cubicBezTo>
                    <a:pt x="0" y="79098"/>
                    <a:pt x="79098" y="0"/>
                    <a:pt x="176671" y="0"/>
                  </a:cubicBezTo>
                  <a:lnTo>
                    <a:pt x="1590040" y="0"/>
                  </a:lnTo>
                  <a:cubicBezTo>
                    <a:pt x="1687613" y="0"/>
                    <a:pt x="1766711" y="79098"/>
                    <a:pt x="1766711" y="176671"/>
                  </a:cubicBezTo>
                  <a:lnTo>
                    <a:pt x="1766711" y="2690924"/>
                  </a:lnTo>
                  <a:cubicBezTo>
                    <a:pt x="1766711" y="2788497"/>
                    <a:pt x="1687613" y="2867595"/>
                    <a:pt x="1590040" y="2867595"/>
                  </a:cubicBezTo>
                  <a:lnTo>
                    <a:pt x="176671" y="2867595"/>
                  </a:lnTo>
                  <a:cubicBezTo>
                    <a:pt x="79098" y="2867595"/>
                    <a:pt x="0" y="2788497"/>
                    <a:pt x="0" y="2690924"/>
                  </a:cubicBezTo>
                  <a:lnTo>
                    <a:pt x="0" y="17667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-1091522"/>
                <a:satOff val="-62946"/>
                <a:lumOff val="6471"/>
                <a:alphaOff val="0"/>
              </a:schemeClr>
            </a:fillRef>
            <a:effectRef idx="2">
              <a:schemeClr val="accent2">
                <a:hueOff val="-1091522"/>
                <a:satOff val="-62946"/>
                <a:lumOff val="6471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6464" tIns="1303502" rIns="156464" bIns="729983" numCol="1" spcCol="1270" anchor="ctr" anchorCtr="0">
              <a:noAutofit/>
            </a:bodyPr>
            <a:lstStyle/>
            <a:p>
              <a:pPr marL="0" lvl="0" indent="0" algn="ctr" defTabSz="9779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200" kern="12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영화관 예약</a:t>
              </a:r>
              <a:br>
                <a:rPr lang="en-US" altLang="ko-KR" sz="2200" kern="12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</a:br>
              <a:r>
                <a:rPr lang="en-US" altLang="ko-KR" sz="1600" kern="12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(</a:t>
              </a:r>
              <a:r>
                <a:rPr lang="ko-KR" altLang="en-US" sz="1600" kern="12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회원</a:t>
              </a:r>
              <a:r>
                <a:rPr lang="en-US" altLang="ko-KR" sz="1600" kern="12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/</a:t>
              </a:r>
              <a:r>
                <a:rPr lang="ko-KR" altLang="en-US" sz="1600" kern="12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비회원</a:t>
              </a:r>
              <a:r>
                <a:rPr lang="en-US" altLang="ko-KR" sz="1600" kern="12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)</a:t>
              </a:r>
              <a:endParaRPr lang="ko-KR" altLang="en-US" sz="2200" kern="1200" dirty="0"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6C57D01D-6741-BEF3-7A7E-3CECA72DBA89}"/>
                </a:ext>
              </a:extLst>
            </p:cNvPr>
            <p:cNvSpPr/>
            <p:nvPr/>
          </p:nvSpPr>
          <p:spPr>
            <a:xfrm>
              <a:off x="7358522" y="3356687"/>
              <a:ext cx="954909" cy="954909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50000"/>
                <a:hueOff val="-660497"/>
                <a:satOff val="-57127"/>
                <a:lumOff val="-571"/>
                <a:alphaOff val="0"/>
              </a:schemeClr>
            </a:fillRef>
            <a:effectRef idx="2">
              <a:schemeClr val="accent2">
                <a:tint val="50000"/>
                <a:hueOff val="-660497"/>
                <a:satOff val="-57127"/>
                <a:lumOff val="-571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자유형 40">
              <a:extLst>
                <a:ext uri="{FF2B5EF4-FFF2-40B4-BE49-F238E27FC236}">
                  <a16:creationId xmlns:a16="http://schemas.microsoft.com/office/drawing/2014/main" id="{0BFD0669-C34E-788B-2DD7-2CA2D82FDE94}"/>
                </a:ext>
              </a:extLst>
            </p:cNvPr>
            <p:cNvSpPr/>
            <p:nvPr/>
          </p:nvSpPr>
          <p:spPr>
            <a:xfrm>
              <a:off x="8772334" y="3184632"/>
              <a:ext cx="1766711" cy="2867595"/>
            </a:xfrm>
            <a:custGeom>
              <a:avLst/>
              <a:gdLst>
                <a:gd name="connsiteX0" fmla="*/ 0 w 1766711"/>
                <a:gd name="connsiteY0" fmla="*/ 176671 h 2867595"/>
                <a:gd name="connsiteX1" fmla="*/ 176671 w 1766711"/>
                <a:gd name="connsiteY1" fmla="*/ 0 h 2867595"/>
                <a:gd name="connsiteX2" fmla="*/ 1590040 w 1766711"/>
                <a:gd name="connsiteY2" fmla="*/ 0 h 2867595"/>
                <a:gd name="connsiteX3" fmla="*/ 1766711 w 1766711"/>
                <a:gd name="connsiteY3" fmla="*/ 176671 h 2867595"/>
                <a:gd name="connsiteX4" fmla="*/ 1766711 w 1766711"/>
                <a:gd name="connsiteY4" fmla="*/ 2690924 h 2867595"/>
                <a:gd name="connsiteX5" fmla="*/ 1590040 w 1766711"/>
                <a:gd name="connsiteY5" fmla="*/ 2867595 h 2867595"/>
                <a:gd name="connsiteX6" fmla="*/ 176671 w 1766711"/>
                <a:gd name="connsiteY6" fmla="*/ 2867595 h 2867595"/>
                <a:gd name="connsiteX7" fmla="*/ 0 w 1766711"/>
                <a:gd name="connsiteY7" fmla="*/ 2690924 h 2867595"/>
                <a:gd name="connsiteX8" fmla="*/ 0 w 1766711"/>
                <a:gd name="connsiteY8" fmla="*/ 176671 h 2867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6711" h="2867595">
                  <a:moveTo>
                    <a:pt x="0" y="176671"/>
                  </a:moveTo>
                  <a:cubicBezTo>
                    <a:pt x="0" y="79098"/>
                    <a:pt x="79098" y="0"/>
                    <a:pt x="176671" y="0"/>
                  </a:cubicBezTo>
                  <a:lnTo>
                    <a:pt x="1590040" y="0"/>
                  </a:lnTo>
                  <a:cubicBezTo>
                    <a:pt x="1687613" y="0"/>
                    <a:pt x="1766711" y="79098"/>
                    <a:pt x="1766711" y="176671"/>
                  </a:cubicBezTo>
                  <a:lnTo>
                    <a:pt x="1766711" y="2690924"/>
                  </a:lnTo>
                  <a:cubicBezTo>
                    <a:pt x="1766711" y="2788497"/>
                    <a:pt x="1687613" y="2867595"/>
                    <a:pt x="1590040" y="2867595"/>
                  </a:cubicBezTo>
                  <a:lnTo>
                    <a:pt x="176671" y="2867595"/>
                  </a:lnTo>
                  <a:cubicBezTo>
                    <a:pt x="79098" y="2867595"/>
                    <a:pt x="0" y="2788497"/>
                    <a:pt x="0" y="2690924"/>
                  </a:cubicBezTo>
                  <a:lnTo>
                    <a:pt x="0" y="17667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-1455363"/>
                <a:satOff val="-83928"/>
                <a:lumOff val="8628"/>
                <a:alphaOff val="0"/>
              </a:schemeClr>
            </a:fillRef>
            <a:effectRef idx="2">
              <a:schemeClr val="accent2">
                <a:hueOff val="-1455363"/>
                <a:satOff val="-83928"/>
                <a:lumOff val="862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7800" tIns="1324838" rIns="177800" bIns="751319" numCol="1" spcCol="1270" anchor="ctr" anchorCtr="0">
              <a:noAutofit/>
            </a:bodyPr>
            <a:lstStyle/>
            <a:p>
              <a:pPr marL="0" lvl="0" indent="0" algn="ctr" defTabSz="1111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500" kern="12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관리자</a:t>
              </a: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D269A98-FB54-13B9-05D1-D363B2C54358}"/>
                </a:ext>
              </a:extLst>
            </p:cNvPr>
            <p:cNvSpPr/>
            <p:nvPr/>
          </p:nvSpPr>
          <p:spPr>
            <a:xfrm>
              <a:off x="9178235" y="3356687"/>
              <a:ext cx="954909" cy="954909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50000"/>
                <a:hueOff val="-880662"/>
                <a:satOff val="-76170"/>
                <a:lumOff val="-762"/>
                <a:alphaOff val="0"/>
              </a:schemeClr>
            </a:fillRef>
            <a:effectRef idx="2">
              <a:schemeClr val="accent2">
                <a:tint val="50000"/>
                <a:hueOff val="-880662"/>
                <a:satOff val="-76170"/>
                <a:lumOff val="-76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3" name="왼쪽/오른쪽 화살표[L] 42">
              <a:extLst>
                <a:ext uri="{FF2B5EF4-FFF2-40B4-BE49-F238E27FC236}">
                  <a16:creationId xmlns:a16="http://schemas.microsoft.com/office/drawing/2014/main" id="{B94D5AAF-C492-EDF9-640F-F3214E90B39B}"/>
                </a:ext>
              </a:extLst>
            </p:cNvPr>
            <p:cNvSpPr/>
            <p:nvPr/>
          </p:nvSpPr>
          <p:spPr>
            <a:xfrm>
              <a:off x="1855304" y="5478708"/>
              <a:ext cx="8321918" cy="430139"/>
            </a:xfrm>
            <a:prstGeom prst="leftRightArrow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47" name="그림 46" descr="텍스트, 레고, 장난감, 벡터그래픽이(가) 표시된 사진&#10;&#10;자동 생성된 설명">
            <a:extLst>
              <a:ext uri="{FF2B5EF4-FFF2-40B4-BE49-F238E27FC236}">
                <a16:creationId xmlns:a16="http://schemas.microsoft.com/office/drawing/2014/main" id="{679E75A9-FEC9-D67B-21E6-1B2DA5122C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396" y="3426504"/>
            <a:ext cx="818882" cy="81888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DE4BA82-908B-EE2B-0973-4361D9D2E8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173" y="3426504"/>
            <a:ext cx="885092" cy="885092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19602F5D-661E-53A7-A5C4-EA6063EFFA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233" y="3356426"/>
            <a:ext cx="954909" cy="954909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0CE884F-7FBB-9394-4ADE-D19C2F2039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681" y="3434279"/>
            <a:ext cx="908538" cy="90853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987DAE70-CEBE-F7AC-B162-D546C8F5DE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965" y="3312720"/>
            <a:ext cx="1019634" cy="101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578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사람, 군중이(가) 표시된 사진&#10;&#10;자동 생성된 설명">
            <a:extLst>
              <a:ext uri="{FF2B5EF4-FFF2-40B4-BE49-F238E27FC236}">
                <a16:creationId xmlns:a16="http://schemas.microsoft.com/office/drawing/2014/main" id="{C9E3E8DC-71C1-CC74-4D1D-C48F65650B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47" b="8743"/>
          <a:stretch/>
        </p:blipFill>
        <p:spPr>
          <a:xfrm>
            <a:off x="-3051" y="0"/>
            <a:ext cx="12192000" cy="6858000"/>
          </a:xfrm>
          <a:prstGeom prst="rect">
            <a:avLst/>
          </a:prstGeom>
        </p:spPr>
      </p:pic>
      <p:sp>
        <p:nvSpPr>
          <p:cNvPr id="59" name="평행 사변형[P] 58">
            <a:extLst>
              <a:ext uri="{FF2B5EF4-FFF2-40B4-BE49-F238E27FC236}">
                <a16:creationId xmlns:a16="http://schemas.microsoft.com/office/drawing/2014/main" id="{404B6F62-7A56-7E33-D9D3-FEC66DBA63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91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1B072A-8685-976D-E6D4-23B75A6EC1E7}"/>
              </a:ext>
            </a:extLst>
          </p:cNvPr>
          <p:cNvSpPr txBox="1"/>
          <p:nvPr/>
        </p:nvSpPr>
        <p:spPr>
          <a:xfrm>
            <a:off x="1493481" y="-17502"/>
            <a:ext cx="9198935" cy="15316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/>
            <a:r>
              <a:rPr lang="en-US" altLang="ko-KR" sz="4800" b="1" kern="1200" dirty="0">
                <a:ln w="28575">
                  <a:noFill/>
                </a:ln>
                <a:solidFill>
                  <a:schemeClr val="tx1"/>
                </a:solidFill>
                <a:latin typeface="Yellowtail" panose="02000503000000000000" pitchFamily="2" charset="0"/>
                <a:ea typeface="+mj-ea"/>
                <a:cs typeface="+mj-cs"/>
              </a:rPr>
              <a:t> </a:t>
            </a:r>
            <a:r>
              <a:rPr lang="en-US" altLang="ko-KR" sz="4800" b="1" dirty="0">
                <a:ln w="28575">
                  <a:noFill/>
                </a:ln>
                <a:latin typeface="Yellowtail" panose="02000503000000000000" pitchFamily="2" charset="0"/>
                <a:ea typeface="+mj-ea"/>
                <a:cs typeface="+mj-cs"/>
              </a:rPr>
              <a:t>02</a:t>
            </a:r>
            <a:r>
              <a:rPr lang="ko-KR" altLang="en-US" sz="4800" b="1" dirty="0">
                <a:ln w="28575">
                  <a:noFill/>
                </a:ln>
                <a:latin typeface="Yellowtail" panose="02000503000000000000" pitchFamily="2" charset="0"/>
                <a:ea typeface="+mj-ea"/>
                <a:cs typeface="+mj-cs"/>
              </a:rPr>
              <a:t>  </a:t>
            </a:r>
            <a:r>
              <a:rPr lang="en-US" altLang="ko-KR" sz="4800" b="1" dirty="0">
                <a:ln w="28575">
                  <a:noFill/>
                </a:ln>
                <a:latin typeface="Yellowtail" panose="02000503000000000000" pitchFamily="2" charset="0"/>
                <a:ea typeface="+mj-ea"/>
                <a:cs typeface="+mj-cs"/>
              </a:rPr>
              <a:t>Development Environment</a:t>
            </a:r>
            <a:endParaRPr lang="en-US" altLang="ko-KR" sz="4800" b="1" kern="1200" dirty="0">
              <a:ln w="28575">
                <a:noFill/>
              </a:ln>
              <a:latin typeface="Yellowtail" panose="02000503000000000000" pitchFamily="2" charset="0"/>
              <a:ea typeface="Toppan Bunkyu Midashi Gothic Ex" panose="020B0900000000000000" pitchFamily="34" charset="-128"/>
              <a:cs typeface="+mj-cs"/>
            </a:endParaRPr>
          </a:p>
        </p:txBody>
      </p:sp>
      <p:pic>
        <p:nvPicPr>
          <p:cNvPr id="8" name="Google Shape;216;p18" descr="sqldeveloper에 대한 이미지 검색결과">
            <a:extLst>
              <a:ext uri="{FF2B5EF4-FFF2-40B4-BE49-F238E27FC236}">
                <a16:creationId xmlns:a16="http://schemas.microsoft.com/office/drawing/2014/main" id="{95FD5839-296F-2FDB-3FDD-00B587C3ED1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69617" y="1490718"/>
            <a:ext cx="1340647" cy="1340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18;p18">
            <a:extLst>
              <a:ext uri="{FF2B5EF4-FFF2-40B4-BE49-F238E27FC236}">
                <a16:creationId xmlns:a16="http://schemas.microsoft.com/office/drawing/2014/main" id="{AD86469D-7D55-DD59-8969-FC85BC251BF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93081" y="3196543"/>
            <a:ext cx="2888828" cy="1195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22;p18">
            <a:extLst>
              <a:ext uri="{FF2B5EF4-FFF2-40B4-BE49-F238E27FC236}">
                <a16:creationId xmlns:a16="http://schemas.microsoft.com/office/drawing/2014/main" id="{54284493-4691-4BAF-7542-527607D985F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66604" y="4919753"/>
            <a:ext cx="1013668" cy="930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23;p18">
            <a:extLst>
              <a:ext uri="{FF2B5EF4-FFF2-40B4-BE49-F238E27FC236}">
                <a16:creationId xmlns:a16="http://schemas.microsoft.com/office/drawing/2014/main" id="{7D1D2BAA-E0AB-F282-1C58-CB31E778C94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215213" y="3382798"/>
            <a:ext cx="1384924" cy="823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24;p18">
            <a:extLst>
              <a:ext uri="{FF2B5EF4-FFF2-40B4-BE49-F238E27FC236}">
                <a16:creationId xmlns:a16="http://schemas.microsoft.com/office/drawing/2014/main" id="{7A2EA1B5-4710-107F-374B-6643B6D8E6E0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21544" y="4837481"/>
            <a:ext cx="997857" cy="1094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25;p18">
            <a:extLst>
              <a:ext uri="{FF2B5EF4-FFF2-40B4-BE49-F238E27FC236}">
                <a16:creationId xmlns:a16="http://schemas.microsoft.com/office/drawing/2014/main" id="{79D59E20-51DD-33EB-E846-40129523BE4E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375945" y="5063529"/>
            <a:ext cx="1206373" cy="64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26;p18">
            <a:extLst>
              <a:ext uri="{FF2B5EF4-FFF2-40B4-BE49-F238E27FC236}">
                <a16:creationId xmlns:a16="http://schemas.microsoft.com/office/drawing/2014/main" id="{A43DFA59-5F2C-27DC-B980-687CF815FF12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901214" y="5096905"/>
            <a:ext cx="1356626" cy="575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227;p18">
            <a:extLst>
              <a:ext uri="{FF2B5EF4-FFF2-40B4-BE49-F238E27FC236}">
                <a16:creationId xmlns:a16="http://schemas.microsoft.com/office/drawing/2014/main" id="{2D5AA47F-DFFE-F779-1AEB-A7878A49B75F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69710" y="4965043"/>
            <a:ext cx="2181053" cy="839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7D15D68-B6ED-9E90-E471-167FD6E685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622" y="1510199"/>
            <a:ext cx="2343035" cy="130168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53CA952-CDFA-ED2A-AAD6-2A936099207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220" y="1637922"/>
            <a:ext cx="1046240" cy="1046240"/>
          </a:xfrm>
          <a:prstGeom prst="rect">
            <a:avLst/>
          </a:prstGeom>
        </p:spPr>
      </p:pic>
      <p:pic>
        <p:nvPicPr>
          <p:cNvPr id="25" name="그림 2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68C53701-0189-C58B-6534-CF33E973F4D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827" y="1881642"/>
            <a:ext cx="1803400" cy="558800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E3B2D7AE-C3B1-AB3D-55D4-A2B1E662CA7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15395" y="3383696"/>
            <a:ext cx="3933846" cy="82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121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rgbClr val="F2F2F2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그림 23" descr="사람, 군중이(가) 표시된 사진&#10;&#10;자동 생성된 설명">
            <a:extLst>
              <a:ext uri="{FF2B5EF4-FFF2-40B4-BE49-F238E27FC236}">
                <a16:creationId xmlns:a16="http://schemas.microsoft.com/office/drawing/2014/main" id="{C9E3E8DC-71C1-CC74-4D1D-C48F65650B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47" b="8743"/>
          <a:stretch/>
        </p:blipFill>
        <p:spPr>
          <a:xfrm>
            <a:off x="-3051" y="0"/>
            <a:ext cx="12192000" cy="6858000"/>
          </a:xfrm>
          <a:prstGeom prst="rect">
            <a:avLst/>
          </a:prstGeom>
        </p:spPr>
      </p:pic>
      <p:sp>
        <p:nvSpPr>
          <p:cNvPr id="59" name="평행 사변형[P] 58">
            <a:extLst>
              <a:ext uri="{FF2B5EF4-FFF2-40B4-BE49-F238E27FC236}">
                <a16:creationId xmlns:a16="http://schemas.microsoft.com/office/drawing/2014/main" id="{404B6F62-7A56-7E33-D9D3-FEC66DBA632C}"/>
              </a:ext>
            </a:extLst>
          </p:cNvPr>
          <p:cNvSpPr/>
          <p:nvPr/>
        </p:nvSpPr>
        <p:spPr>
          <a:xfrm>
            <a:off x="-3051" y="0"/>
            <a:ext cx="12192000" cy="6858000"/>
          </a:xfrm>
          <a:prstGeom prst="parallelogram">
            <a:avLst>
              <a:gd name="adj" fmla="val 91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1B072A-8685-976D-E6D4-23B75A6EC1E7}"/>
              </a:ext>
            </a:extLst>
          </p:cNvPr>
          <p:cNvSpPr txBox="1"/>
          <p:nvPr/>
        </p:nvSpPr>
        <p:spPr>
          <a:xfrm>
            <a:off x="1493481" y="-17502"/>
            <a:ext cx="9198935" cy="15316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/>
            <a:r>
              <a:rPr lang="en-US" altLang="ko-KR" sz="4800" b="1" kern="1200" dirty="0">
                <a:ln w="28575">
                  <a:noFill/>
                </a:ln>
                <a:solidFill>
                  <a:schemeClr val="tx1"/>
                </a:solidFill>
                <a:latin typeface="Yellowtail" panose="02000503000000000000" pitchFamily="2" charset="0"/>
                <a:ea typeface="+mj-ea"/>
                <a:cs typeface="+mj-cs"/>
              </a:rPr>
              <a:t> 03</a:t>
            </a:r>
            <a:r>
              <a:rPr lang="ko-KR" altLang="en-US" sz="4800" b="1" kern="1200" dirty="0">
                <a:ln w="28575">
                  <a:noFill/>
                </a:ln>
                <a:solidFill>
                  <a:schemeClr val="tx1"/>
                </a:solidFill>
                <a:latin typeface="Yellowtail" panose="02000503000000000000" pitchFamily="2" charset="0"/>
                <a:ea typeface="+mj-ea"/>
                <a:cs typeface="+mj-cs"/>
              </a:rPr>
              <a:t> </a:t>
            </a:r>
            <a:r>
              <a:rPr lang="en-US" altLang="ko-KR" sz="4800" b="1" dirty="0">
                <a:ln w="28575">
                  <a:noFill/>
                </a:ln>
                <a:latin typeface="Yellowtail" panose="02000503000000000000" pitchFamily="2" charset="0"/>
                <a:ea typeface="+mj-ea"/>
                <a:cs typeface="+mj-cs"/>
              </a:rPr>
              <a:t>Analysis and design</a:t>
            </a:r>
            <a:endParaRPr lang="en-US" altLang="ko-KR" sz="4800" b="1" kern="1200" dirty="0">
              <a:ln w="28575">
                <a:noFill/>
              </a:ln>
              <a:latin typeface="Yellowtail" panose="02000503000000000000" pitchFamily="2" charset="0"/>
              <a:ea typeface="Toppan Bunkyu Midashi Gothic Ex" panose="020B0900000000000000" pitchFamily="34" charset="-128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DFCE9-BC2C-7008-9975-DDBCE21EF881}"/>
              </a:ext>
            </a:extLst>
          </p:cNvPr>
          <p:cNvSpPr txBox="1"/>
          <p:nvPr/>
        </p:nvSpPr>
        <p:spPr>
          <a:xfrm>
            <a:off x="709327" y="1009854"/>
            <a:ext cx="449317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b="1" i="1" dirty="0">
                <a:ln w="28575">
                  <a:noFill/>
                </a:ln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1)</a:t>
            </a:r>
            <a:r>
              <a:rPr lang="ko-KR" altLang="en-US" b="1" i="1" dirty="0">
                <a:ln w="28575">
                  <a:noFill/>
                </a:ln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 요구사항 정의서</a:t>
            </a:r>
            <a:endParaRPr lang="en-US" altLang="ko-KR" b="1" dirty="0">
              <a:ln w="28575">
                <a:noFill/>
              </a:ln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5" name="그림 4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2B4D21EC-3EE2-3071-7A66-9B1FAB5B69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7" t="18914" r="43310" b="11628"/>
          <a:stretch/>
        </p:blipFill>
        <p:spPr>
          <a:xfrm>
            <a:off x="1018451" y="2539949"/>
            <a:ext cx="3071264" cy="2646012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7415E3BD-58CC-4E32-E728-2C52E48679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6" t="19690" r="43611" b="10852"/>
          <a:stretch/>
        </p:blipFill>
        <p:spPr>
          <a:xfrm>
            <a:off x="4456850" y="2539949"/>
            <a:ext cx="3053489" cy="2630698"/>
          </a:xfrm>
          <a:prstGeom prst="rect">
            <a:avLst/>
          </a:prstGeom>
        </p:spPr>
      </p:pic>
      <p:pic>
        <p:nvPicPr>
          <p:cNvPr id="10" name="그림 9" descr="텍스트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00DA1A4A-138A-38EB-461E-D763FA213CD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5" t="22078" r="43611" b="17365"/>
          <a:stretch/>
        </p:blipFill>
        <p:spPr>
          <a:xfrm>
            <a:off x="7877475" y="2523978"/>
            <a:ext cx="3502251" cy="263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39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rgbClr val="F2F2F2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그림 23" descr="사람, 군중이(가) 표시된 사진&#10;&#10;자동 생성된 설명">
            <a:extLst>
              <a:ext uri="{FF2B5EF4-FFF2-40B4-BE49-F238E27FC236}">
                <a16:creationId xmlns:a16="http://schemas.microsoft.com/office/drawing/2014/main" id="{C9E3E8DC-71C1-CC74-4D1D-C48F65650B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47" b="8743"/>
          <a:stretch/>
        </p:blipFill>
        <p:spPr>
          <a:xfrm>
            <a:off x="-3051" y="0"/>
            <a:ext cx="12192000" cy="6858000"/>
          </a:xfrm>
          <a:prstGeom prst="rect">
            <a:avLst/>
          </a:prstGeom>
        </p:spPr>
      </p:pic>
      <p:sp>
        <p:nvSpPr>
          <p:cNvPr id="59" name="평행 사변형[P] 58">
            <a:extLst>
              <a:ext uri="{FF2B5EF4-FFF2-40B4-BE49-F238E27FC236}">
                <a16:creationId xmlns:a16="http://schemas.microsoft.com/office/drawing/2014/main" id="{404B6F62-7A56-7E33-D9D3-FEC66DBA632C}"/>
              </a:ext>
            </a:extLst>
          </p:cNvPr>
          <p:cNvSpPr/>
          <p:nvPr/>
        </p:nvSpPr>
        <p:spPr>
          <a:xfrm>
            <a:off x="-3051" y="0"/>
            <a:ext cx="12192000" cy="6858000"/>
          </a:xfrm>
          <a:prstGeom prst="parallelogram">
            <a:avLst>
              <a:gd name="adj" fmla="val 91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DFCE9-BC2C-7008-9975-DDBCE21EF881}"/>
              </a:ext>
            </a:extLst>
          </p:cNvPr>
          <p:cNvSpPr txBox="1"/>
          <p:nvPr/>
        </p:nvSpPr>
        <p:spPr>
          <a:xfrm>
            <a:off x="709327" y="1009854"/>
            <a:ext cx="449317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b="1" i="1" dirty="0">
                <a:ln w="28575">
                  <a:noFill/>
                </a:ln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2)</a:t>
            </a:r>
            <a:r>
              <a:rPr lang="ko-KR" altLang="en-US" b="1" i="1" dirty="0">
                <a:ln w="28575">
                  <a:noFill/>
                </a:ln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 </a:t>
            </a:r>
            <a:r>
              <a:rPr lang="ko-KR" altLang="en-US" b="1" i="1" dirty="0" err="1">
                <a:ln w="28575">
                  <a:noFill/>
                </a:ln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유즈케이스</a:t>
            </a:r>
            <a:r>
              <a:rPr lang="ko-KR" altLang="en-US" b="1" i="1" dirty="0">
                <a:ln w="28575">
                  <a:noFill/>
                </a:ln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 다이어그램</a:t>
            </a:r>
            <a:endParaRPr lang="en-US" altLang="ko-KR" b="1" dirty="0">
              <a:ln w="28575">
                <a:noFill/>
              </a:ln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5B11A5C1-0A18-D5DA-69F1-EBDB0599A9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74" t="13335" r="10647" b="8062"/>
          <a:stretch/>
        </p:blipFill>
        <p:spPr>
          <a:xfrm>
            <a:off x="818708" y="1396688"/>
            <a:ext cx="3806455" cy="5390707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31ECF265-7591-B840-AA3B-8CED7A8BC22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5" t="13489" r="53352" b="10077"/>
          <a:stretch/>
        </p:blipFill>
        <p:spPr>
          <a:xfrm>
            <a:off x="4582631" y="1514124"/>
            <a:ext cx="3607981" cy="5241850"/>
          </a:xfrm>
          <a:prstGeom prst="rect">
            <a:avLst/>
          </a:prstGeom>
        </p:spPr>
      </p:pic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F113CC3D-9B56-2E7C-B829-724341971F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94" t="13489" r="11542" b="45172"/>
          <a:stretch/>
        </p:blipFill>
        <p:spPr>
          <a:xfrm>
            <a:off x="8084288" y="1531626"/>
            <a:ext cx="3607981" cy="28350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217E7E-A167-25A5-2251-F7420B54046C}"/>
              </a:ext>
            </a:extLst>
          </p:cNvPr>
          <p:cNvSpPr txBox="1"/>
          <p:nvPr/>
        </p:nvSpPr>
        <p:spPr>
          <a:xfrm>
            <a:off x="1493481" y="-17502"/>
            <a:ext cx="9198935" cy="15316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/>
            <a:r>
              <a:rPr lang="en-US" altLang="ko-KR" sz="4800" b="1" kern="1200" dirty="0">
                <a:ln w="28575">
                  <a:noFill/>
                </a:ln>
                <a:solidFill>
                  <a:schemeClr val="tx1"/>
                </a:solidFill>
                <a:latin typeface="Yellowtail" panose="02000503000000000000" pitchFamily="2" charset="0"/>
                <a:ea typeface="+mj-ea"/>
                <a:cs typeface="+mj-cs"/>
              </a:rPr>
              <a:t> 03</a:t>
            </a:r>
            <a:r>
              <a:rPr lang="ko-KR" altLang="en-US" sz="4800" b="1" kern="1200" dirty="0">
                <a:ln w="28575">
                  <a:noFill/>
                </a:ln>
                <a:solidFill>
                  <a:schemeClr val="tx1"/>
                </a:solidFill>
                <a:latin typeface="Yellowtail" panose="02000503000000000000" pitchFamily="2" charset="0"/>
                <a:ea typeface="+mj-ea"/>
                <a:cs typeface="+mj-cs"/>
              </a:rPr>
              <a:t> </a:t>
            </a:r>
            <a:r>
              <a:rPr lang="en-US" altLang="ko-KR" sz="4800" b="1" dirty="0">
                <a:ln w="28575">
                  <a:noFill/>
                </a:ln>
                <a:latin typeface="Yellowtail" panose="02000503000000000000" pitchFamily="2" charset="0"/>
                <a:ea typeface="+mj-ea"/>
                <a:cs typeface="+mj-cs"/>
              </a:rPr>
              <a:t>Analysis and design</a:t>
            </a:r>
            <a:endParaRPr lang="en-US" altLang="ko-KR" sz="4800" b="1" kern="1200" dirty="0">
              <a:ln w="28575">
                <a:noFill/>
              </a:ln>
              <a:latin typeface="Yellowtail" panose="02000503000000000000" pitchFamily="2" charset="0"/>
              <a:ea typeface="Toppan Bunkyu Midashi Gothic Ex" panose="020B0900000000000000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03085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rgbClr val="F2F2F2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그림 23" descr="사람, 군중이(가) 표시된 사진&#10;&#10;자동 생성된 설명">
            <a:extLst>
              <a:ext uri="{FF2B5EF4-FFF2-40B4-BE49-F238E27FC236}">
                <a16:creationId xmlns:a16="http://schemas.microsoft.com/office/drawing/2014/main" id="{C9E3E8DC-71C1-CC74-4D1D-C48F65650B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47" b="8743"/>
          <a:stretch/>
        </p:blipFill>
        <p:spPr>
          <a:xfrm>
            <a:off x="-3051" y="0"/>
            <a:ext cx="12192000" cy="6858000"/>
          </a:xfrm>
          <a:prstGeom prst="rect">
            <a:avLst/>
          </a:prstGeom>
        </p:spPr>
      </p:pic>
      <p:sp>
        <p:nvSpPr>
          <p:cNvPr id="59" name="평행 사변형[P] 58">
            <a:extLst>
              <a:ext uri="{FF2B5EF4-FFF2-40B4-BE49-F238E27FC236}">
                <a16:creationId xmlns:a16="http://schemas.microsoft.com/office/drawing/2014/main" id="{404B6F62-7A56-7E33-D9D3-FEC66DBA632C}"/>
              </a:ext>
            </a:extLst>
          </p:cNvPr>
          <p:cNvSpPr/>
          <p:nvPr/>
        </p:nvSpPr>
        <p:spPr>
          <a:xfrm>
            <a:off x="61546" y="-17502"/>
            <a:ext cx="12192000" cy="6858000"/>
          </a:xfrm>
          <a:prstGeom prst="parallelogram">
            <a:avLst>
              <a:gd name="adj" fmla="val 91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DFCE9-BC2C-7008-9975-DDBCE21EF881}"/>
              </a:ext>
            </a:extLst>
          </p:cNvPr>
          <p:cNvSpPr txBox="1"/>
          <p:nvPr/>
        </p:nvSpPr>
        <p:spPr>
          <a:xfrm>
            <a:off x="709327" y="1009854"/>
            <a:ext cx="449317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b="1" i="1" dirty="0">
                <a:ln w="28575">
                  <a:noFill/>
                </a:ln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3)</a:t>
            </a:r>
            <a:r>
              <a:rPr lang="ko-KR" altLang="en-US" b="1" i="1" dirty="0">
                <a:ln w="28575">
                  <a:noFill/>
                </a:ln>
                <a:latin typeface="Apple SD Gothic Neo" panose="02000300000000000000" pitchFamily="2" charset="-127"/>
                <a:ea typeface="Apple SD Gothic Neo" panose="02000300000000000000" pitchFamily="2" charset="-127"/>
                <a:cs typeface="Arial"/>
                <a:sym typeface="Arial"/>
              </a:rPr>
              <a:t> 자료사전</a:t>
            </a:r>
            <a:endParaRPr lang="en-US" altLang="ko-KR" b="1" dirty="0">
              <a:ln w="28575">
                <a:noFill/>
              </a:ln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DFF1D7BC-6296-9991-A1EB-99127C08C8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" t="20870" r="74239" b="37444"/>
          <a:stretch/>
        </p:blipFill>
        <p:spPr>
          <a:xfrm>
            <a:off x="1069359" y="1880320"/>
            <a:ext cx="3047120" cy="3338820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1F2584CD-0EBF-AE5A-10DC-3DFA622CB5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" t="30727" r="74170" b="30153"/>
          <a:stretch/>
        </p:blipFill>
        <p:spPr>
          <a:xfrm>
            <a:off x="7772663" y="1880319"/>
            <a:ext cx="3047120" cy="3133363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F45D17BF-76AF-A870-3620-32013F7004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" t="62684" r="74239" b="4878"/>
          <a:stretch/>
        </p:blipFill>
        <p:spPr>
          <a:xfrm>
            <a:off x="4425267" y="1880319"/>
            <a:ext cx="3067262" cy="2615357"/>
          </a:xfrm>
          <a:prstGeom prst="rect">
            <a:avLst/>
          </a:prstGeom>
        </p:spPr>
      </p:pic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AE1E9EE7-7E0A-782C-0234-0C029FC11D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" t="21162" r="74170" b="68862"/>
          <a:stretch/>
        </p:blipFill>
        <p:spPr>
          <a:xfrm>
            <a:off x="4442307" y="4481988"/>
            <a:ext cx="3059014" cy="8021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5FCF4D-3752-3288-E77D-F40BC6D12B95}"/>
              </a:ext>
            </a:extLst>
          </p:cNvPr>
          <p:cNvSpPr txBox="1"/>
          <p:nvPr/>
        </p:nvSpPr>
        <p:spPr>
          <a:xfrm>
            <a:off x="1493481" y="-17502"/>
            <a:ext cx="9198935" cy="15316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/>
            <a:r>
              <a:rPr lang="en-US" altLang="ko-KR" sz="4800" b="1" kern="1200" dirty="0">
                <a:ln w="28575">
                  <a:noFill/>
                </a:ln>
                <a:solidFill>
                  <a:schemeClr val="tx1"/>
                </a:solidFill>
                <a:latin typeface="Yellowtail" panose="02000503000000000000" pitchFamily="2" charset="0"/>
                <a:ea typeface="+mj-ea"/>
                <a:cs typeface="+mj-cs"/>
              </a:rPr>
              <a:t> 03</a:t>
            </a:r>
            <a:r>
              <a:rPr lang="ko-KR" altLang="en-US" sz="4800" b="1" kern="1200" dirty="0">
                <a:ln w="28575">
                  <a:noFill/>
                </a:ln>
                <a:solidFill>
                  <a:schemeClr val="tx1"/>
                </a:solidFill>
                <a:latin typeface="Yellowtail" panose="02000503000000000000" pitchFamily="2" charset="0"/>
                <a:ea typeface="+mj-ea"/>
                <a:cs typeface="+mj-cs"/>
              </a:rPr>
              <a:t> </a:t>
            </a:r>
            <a:r>
              <a:rPr lang="en-US" altLang="ko-KR" sz="4800" b="1" dirty="0">
                <a:ln w="28575">
                  <a:noFill/>
                </a:ln>
                <a:latin typeface="Yellowtail" panose="02000503000000000000" pitchFamily="2" charset="0"/>
                <a:ea typeface="+mj-ea"/>
                <a:cs typeface="+mj-cs"/>
              </a:rPr>
              <a:t>Analysis and design</a:t>
            </a:r>
            <a:endParaRPr lang="en-US" altLang="ko-KR" sz="4800" b="1" kern="1200" dirty="0">
              <a:ln w="28575">
                <a:noFill/>
              </a:ln>
              <a:latin typeface="Yellowtail" panose="02000503000000000000" pitchFamily="2" charset="0"/>
              <a:ea typeface="Toppan Bunkyu Midashi Gothic Ex" panose="020B0900000000000000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24056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826</TotalTime>
  <Words>272</Words>
  <Application>Microsoft Macintosh PowerPoint</Application>
  <PresentationFormat>와이드스크린</PresentationFormat>
  <Paragraphs>77</Paragraphs>
  <Slides>23</Slides>
  <Notes>0</Notes>
  <HiddenSlides>1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3" baseType="lpstr">
      <vt:lpstr>BM HANNA Pro OTF</vt:lpstr>
      <vt:lpstr>Apple SD Gothic Neo</vt:lpstr>
      <vt:lpstr>Arial</vt:lpstr>
      <vt:lpstr>맑은 고딕</vt:lpstr>
      <vt:lpstr>XINGKAI SC LIGHT</vt:lpstr>
      <vt:lpstr>Abadi</vt:lpstr>
      <vt:lpstr>twaysky</vt:lpstr>
      <vt:lpstr>Georgia Pro</vt:lpstr>
      <vt:lpstr>Yellowtail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예 현의</dc:creator>
  <cp:lastModifiedBy>예현의</cp:lastModifiedBy>
  <cp:revision>8</cp:revision>
  <dcterms:created xsi:type="dcterms:W3CDTF">2022-04-13T00:46:22Z</dcterms:created>
  <dcterms:modified xsi:type="dcterms:W3CDTF">2022-04-24T08:47:24Z</dcterms:modified>
</cp:coreProperties>
</file>